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61" r:id="rId5"/>
    <p:sldMasterId id="2147483746" r:id="rId6"/>
  </p:sldMasterIdLst>
  <p:notesMasterIdLst>
    <p:notesMasterId r:id="rId44"/>
  </p:notesMasterIdLst>
  <p:sldIdLst>
    <p:sldId id="326" r:id="rId7"/>
    <p:sldId id="761" r:id="rId8"/>
    <p:sldId id="747" r:id="rId9"/>
    <p:sldId id="756" r:id="rId10"/>
    <p:sldId id="722" r:id="rId11"/>
    <p:sldId id="724" r:id="rId12"/>
    <p:sldId id="723" r:id="rId13"/>
    <p:sldId id="757" r:id="rId14"/>
    <p:sldId id="725" r:id="rId15"/>
    <p:sldId id="727" r:id="rId16"/>
    <p:sldId id="726" r:id="rId17"/>
    <p:sldId id="728" r:id="rId18"/>
    <p:sldId id="729" r:id="rId19"/>
    <p:sldId id="748" r:id="rId20"/>
    <p:sldId id="749" r:id="rId21"/>
    <p:sldId id="750" r:id="rId22"/>
    <p:sldId id="730" r:id="rId23"/>
    <p:sldId id="731" r:id="rId24"/>
    <p:sldId id="732" r:id="rId25"/>
    <p:sldId id="758" r:id="rId26"/>
    <p:sldId id="735" r:id="rId27"/>
    <p:sldId id="736" r:id="rId28"/>
    <p:sldId id="737" r:id="rId29"/>
    <p:sldId id="738" r:id="rId30"/>
    <p:sldId id="739" r:id="rId31"/>
    <p:sldId id="740" r:id="rId32"/>
    <p:sldId id="759" r:id="rId33"/>
    <p:sldId id="743" r:id="rId34"/>
    <p:sldId id="744" r:id="rId35"/>
    <p:sldId id="742" r:id="rId36"/>
    <p:sldId id="702" r:id="rId37"/>
    <p:sldId id="711" r:id="rId38"/>
    <p:sldId id="710" r:id="rId39"/>
    <p:sldId id="760" r:id="rId40"/>
    <p:sldId id="745" r:id="rId41"/>
    <p:sldId id="746" r:id="rId42"/>
    <p:sldId id="324" r:id="rId43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A09DE3"/>
    <a:srgbClr val="FFD85B"/>
    <a:srgbClr val="9CD45E"/>
    <a:srgbClr val="5B9BD5"/>
    <a:srgbClr val="2A6BA6"/>
    <a:srgbClr val="6CA62C"/>
    <a:srgbClr val="807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13" autoAdjust="0"/>
  </p:normalViewPr>
  <p:slideViewPr>
    <p:cSldViewPr snapToGrid="0">
      <p:cViewPr varScale="1">
        <p:scale>
          <a:sx n="56" d="100"/>
          <a:sy n="56" d="100"/>
        </p:scale>
        <p:origin x="8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02F49-1309-4636-A553-14F68107538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40CCECB2-A2F9-4514-A3DF-24A4381FA756}">
      <dgm:prSet phldrT="[Texto]" custT="1"/>
      <dgm:spPr>
        <a:solidFill>
          <a:srgbClr val="41719C"/>
        </a:solidFill>
      </dgm:spPr>
      <dgm:t>
        <a:bodyPr/>
        <a:lstStyle/>
        <a:p>
          <a:r>
            <a:rPr lang="es-CL" sz="1800" dirty="0"/>
            <a:t>Corp. Universidad de Concepción            UDEC</a:t>
          </a:r>
        </a:p>
      </dgm:t>
    </dgm:pt>
    <dgm:pt modelId="{EBA12FE6-5BE6-4E77-9D10-F4057291E038}" type="parTrans" cxnId="{8FBD1102-D862-4898-AEB9-0489B896F82B}">
      <dgm:prSet/>
      <dgm:spPr/>
      <dgm:t>
        <a:bodyPr/>
        <a:lstStyle/>
        <a:p>
          <a:endParaRPr lang="es-CL" sz="2000"/>
        </a:p>
      </dgm:t>
    </dgm:pt>
    <dgm:pt modelId="{6EBE80C8-3F23-47A4-8C5F-FA0E8D9113C7}" type="sibTrans" cxnId="{8FBD1102-D862-4898-AEB9-0489B896F82B}">
      <dgm:prSet/>
      <dgm:spPr/>
      <dgm:t>
        <a:bodyPr/>
        <a:lstStyle/>
        <a:p>
          <a:endParaRPr lang="es-CL" sz="2000"/>
        </a:p>
      </dgm:t>
    </dgm:pt>
    <dgm:pt modelId="{341908E6-2867-4E9F-8070-E24FDC0B9F2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Universidad de Concepción              1000</a:t>
          </a:r>
        </a:p>
      </dgm:t>
    </dgm:pt>
    <dgm:pt modelId="{56D7740A-0447-4238-B2C0-B34CD3BA3538}" type="parTrans" cxnId="{893FD87A-EDC0-4DED-A3C8-E9E4BA776C1A}">
      <dgm:prSet/>
      <dgm:spPr/>
      <dgm:t>
        <a:bodyPr/>
        <a:lstStyle/>
        <a:p>
          <a:endParaRPr lang="es-CL" sz="2000"/>
        </a:p>
      </dgm:t>
    </dgm:pt>
    <dgm:pt modelId="{1A36D88E-7AB8-45C2-81BB-F313AB6B901E}" type="sibTrans" cxnId="{893FD87A-EDC0-4DED-A3C8-E9E4BA776C1A}">
      <dgm:prSet/>
      <dgm:spPr/>
      <dgm:t>
        <a:bodyPr/>
        <a:lstStyle/>
        <a:p>
          <a:endParaRPr lang="es-CL" sz="2000"/>
        </a:p>
      </dgm:t>
    </dgm:pt>
    <dgm:pt modelId="{B14CCAF5-D78C-4334-BBB1-28D2FF9E0255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UDEC Capacita        4100</a:t>
          </a:r>
        </a:p>
      </dgm:t>
    </dgm:pt>
    <dgm:pt modelId="{AF1B1F92-2046-46AE-94A1-4DF8022A887D}" type="parTrans" cxnId="{0654F500-3A96-4B96-B7C3-F5D5248F3D68}">
      <dgm:prSet/>
      <dgm:spPr/>
      <dgm:t>
        <a:bodyPr/>
        <a:lstStyle/>
        <a:p>
          <a:endParaRPr lang="es-CL" sz="2000"/>
        </a:p>
      </dgm:t>
    </dgm:pt>
    <dgm:pt modelId="{93C9AF6D-DF5F-4869-927C-7FDA7ED2D6E2}" type="sibTrans" cxnId="{0654F500-3A96-4B96-B7C3-F5D5248F3D68}">
      <dgm:prSet/>
      <dgm:spPr/>
      <dgm:t>
        <a:bodyPr/>
        <a:lstStyle/>
        <a:p>
          <a:endParaRPr lang="es-CL" sz="2000"/>
        </a:p>
      </dgm:t>
    </dgm:pt>
    <dgm:pt modelId="{58E97BD2-95FA-4DEF-AC1A-AE4A3CF1874E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CEDIN                        4200</a:t>
          </a:r>
        </a:p>
      </dgm:t>
    </dgm:pt>
    <dgm:pt modelId="{5F022F67-2053-4A12-A335-FFFD72F7D7B7}" type="parTrans" cxnId="{BBE84288-3BF2-4162-82CD-A59431D72466}">
      <dgm:prSet/>
      <dgm:spPr/>
      <dgm:t>
        <a:bodyPr/>
        <a:lstStyle/>
        <a:p>
          <a:endParaRPr lang="es-CL" sz="2000"/>
        </a:p>
      </dgm:t>
    </dgm:pt>
    <dgm:pt modelId="{F5FA1049-9644-42D1-975F-99447BB9502A}" type="sibTrans" cxnId="{BBE84288-3BF2-4162-82CD-A59431D72466}">
      <dgm:prSet/>
      <dgm:spPr/>
      <dgm:t>
        <a:bodyPr/>
        <a:lstStyle/>
        <a:p>
          <a:endParaRPr lang="es-CL" sz="2000"/>
        </a:p>
      </dgm:t>
    </dgm:pt>
    <dgm:pt modelId="{E2DB329F-1527-4F22-A895-51A0151A423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UDEC Asesorías        4300</a:t>
          </a:r>
        </a:p>
      </dgm:t>
    </dgm:pt>
    <dgm:pt modelId="{37B09E28-18E9-486E-A243-6740C7574853}" type="parTrans" cxnId="{4B548721-6E43-4008-8AF3-0536E5972968}">
      <dgm:prSet/>
      <dgm:spPr/>
      <dgm:t>
        <a:bodyPr/>
        <a:lstStyle/>
        <a:p>
          <a:endParaRPr lang="es-CL" sz="2000"/>
        </a:p>
      </dgm:t>
    </dgm:pt>
    <dgm:pt modelId="{DC9CCACA-8C1F-428F-BAF4-DD63A7B13689}" type="sibTrans" cxnId="{4B548721-6E43-4008-8AF3-0536E5972968}">
      <dgm:prSet/>
      <dgm:spPr/>
      <dgm:t>
        <a:bodyPr/>
        <a:lstStyle/>
        <a:p>
          <a:endParaRPr lang="es-CL" sz="2000"/>
        </a:p>
      </dgm:t>
    </dgm:pt>
    <dgm:pt modelId="{78D757DB-10C7-4BA2-887B-0573DAA1FDE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 err="1"/>
            <a:t>Soc</a:t>
          </a:r>
          <a:r>
            <a:rPr lang="es-CL" sz="1800" dirty="0"/>
            <a:t> Recreativa UDEC                  6000</a:t>
          </a:r>
        </a:p>
      </dgm:t>
    </dgm:pt>
    <dgm:pt modelId="{51FD9C93-7254-48FF-80D3-6C68E52681D6}" type="parTrans" cxnId="{80A8395D-05CD-4C61-AAF6-F45FD26A1A02}">
      <dgm:prSet/>
      <dgm:spPr/>
      <dgm:t>
        <a:bodyPr/>
        <a:lstStyle/>
        <a:p>
          <a:endParaRPr lang="es-CL" sz="2000"/>
        </a:p>
      </dgm:t>
    </dgm:pt>
    <dgm:pt modelId="{1B2DEB2E-2C45-4310-AB84-1B4F081FE07D}" type="sibTrans" cxnId="{80A8395D-05CD-4C61-AAF6-F45FD26A1A02}">
      <dgm:prSet/>
      <dgm:spPr/>
      <dgm:t>
        <a:bodyPr/>
        <a:lstStyle/>
        <a:p>
          <a:endParaRPr lang="es-CL" sz="2000"/>
        </a:p>
      </dgm:t>
    </dgm:pt>
    <dgm:pt modelId="{F40C2FD1-78B2-4064-8AD9-42CC24A5FC4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 err="1"/>
            <a:t>Corp.Recreativa</a:t>
          </a:r>
          <a:r>
            <a:rPr lang="es-CL" sz="1800" dirty="0"/>
            <a:t> Bellavista                   6100</a:t>
          </a:r>
        </a:p>
      </dgm:t>
    </dgm:pt>
    <dgm:pt modelId="{1DFD34F0-B481-4BAD-80B4-89E502DF14B1}" type="parTrans" cxnId="{4470EC1D-32EC-4844-9EC9-9F0103CF41F7}">
      <dgm:prSet/>
      <dgm:spPr/>
      <dgm:t>
        <a:bodyPr/>
        <a:lstStyle/>
        <a:p>
          <a:endParaRPr lang="es-CL" sz="2000"/>
        </a:p>
      </dgm:t>
    </dgm:pt>
    <dgm:pt modelId="{2006063F-F29B-4273-87CB-BA230693A6DC}" type="sibTrans" cxnId="{4470EC1D-32EC-4844-9EC9-9F0103CF41F7}">
      <dgm:prSet/>
      <dgm:spPr/>
      <dgm:t>
        <a:bodyPr/>
        <a:lstStyle/>
        <a:p>
          <a:endParaRPr lang="es-CL" sz="2000"/>
        </a:p>
      </dgm:t>
    </dgm:pt>
    <dgm:pt modelId="{1767001C-B886-48A5-AF66-E25A72BAC2E5}" type="pres">
      <dgm:prSet presAssocID="{F5902F49-1309-4636-A553-14F6810753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542872D-BE06-47A5-9166-D80A6A471AA5}" type="pres">
      <dgm:prSet presAssocID="{40CCECB2-A2F9-4514-A3DF-24A4381FA756}" presName="hierRoot1" presStyleCnt="0">
        <dgm:presLayoutVars>
          <dgm:hierBranch val="init"/>
        </dgm:presLayoutVars>
      </dgm:prSet>
      <dgm:spPr/>
    </dgm:pt>
    <dgm:pt modelId="{DC48169C-D29E-45FC-BB87-52C0CE0E1F20}" type="pres">
      <dgm:prSet presAssocID="{40CCECB2-A2F9-4514-A3DF-24A4381FA756}" presName="rootComposite1" presStyleCnt="0"/>
      <dgm:spPr/>
    </dgm:pt>
    <dgm:pt modelId="{89BC7CB4-FE92-46E3-8312-9D100853066D}" type="pres">
      <dgm:prSet presAssocID="{40CCECB2-A2F9-4514-A3DF-24A4381FA756}" presName="rootText1" presStyleLbl="node0" presStyleIdx="0" presStyleCnt="1" custScaleX="111938" custScaleY="1629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92F2CD6-D169-4E95-9226-2DBDB424121F}" type="pres">
      <dgm:prSet presAssocID="{40CCECB2-A2F9-4514-A3DF-24A4381FA756}" presName="rootConnector1" presStyleLbl="node1" presStyleIdx="0" presStyleCnt="0"/>
      <dgm:spPr/>
      <dgm:t>
        <a:bodyPr/>
        <a:lstStyle/>
        <a:p>
          <a:endParaRPr lang="es-CL"/>
        </a:p>
      </dgm:t>
    </dgm:pt>
    <dgm:pt modelId="{6CBDC520-B046-4B46-A83A-C3DC43099801}" type="pres">
      <dgm:prSet presAssocID="{40CCECB2-A2F9-4514-A3DF-24A4381FA756}" presName="hierChild2" presStyleCnt="0"/>
      <dgm:spPr/>
    </dgm:pt>
    <dgm:pt modelId="{9EE34035-20AE-479F-AC05-C2B9520E3FDC}" type="pres">
      <dgm:prSet presAssocID="{56D7740A-0447-4238-B2C0-B34CD3BA3538}" presName="Name64" presStyleLbl="parChTrans1D2" presStyleIdx="0" presStyleCnt="6"/>
      <dgm:spPr/>
      <dgm:t>
        <a:bodyPr/>
        <a:lstStyle/>
        <a:p>
          <a:endParaRPr lang="es-CL"/>
        </a:p>
      </dgm:t>
    </dgm:pt>
    <dgm:pt modelId="{CF3C8D72-5053-4CF2-9090-13ED1B242983}" type="pres">
      <dgm:prSet presAssocID="{341908E6-2867-4E9F-8070-E24FDC0B9F23}" presName="hierRoot2" presStyleCnt="0">
        <dgm:presLayoutVars>
          <dgm:hierBranch val="init"/>
        </dgm:presLayoutVars>
      </dgm:prSet>
      <dgm:spPr/>
    </dgm:pt>
    <dgm:pt modelId="{1AE3B3DF-46F1-4779-A15F-E4848B54EF82}" type="pres">
      <dgm:prSet presAssocID="{341908E6-2867-4E9F-8070-E24FDC0B9F23}" presName="rootComposite" presStyleCnt="0"/>
      <dgm:spPr/>
    </dgm:pt>
    <dgm:pt modelId="{898C851A-4331-4CC0-9A09-3F77B9C20240}" type="pres">
      <dgm:prSet presAssocID="{341908E6-2867-4E9F-8070-E24FDC0B9F23}" presName="rootText" presStyleLbl="node2" presStyleIdx="0" presStyleCnt="6" custScaleY="12325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A869062-680D-4110-84E7-C6F5CBAA3745}" type="pres">
      <dgm:prSet presAssocID="{341908E6-2867-4E9F-8070-E24FDC0B9F23}" presName="rootConnector" presStyleLbl="node2" presStyleIdx="0" presStyleCnt="6"/>
      <dgm:spPr/>
      <dgm:t>
        <a:bodyPr/>
        <a:lstStyle/>
        <a:p>
          <a:endParaRPr lang="es-CL"/>
        </a:p>
      </dgm:t>
    </dgm:pt>
    <dgm:pt modelId="{AF901997-E77F-4E72-A7E8-F5F46F607459}" type="pres">
      <dgm:prSet presAssocID="{341908E6-2867-4E9F-8070-E24FDC0B9F23}" presName="hierChild4" presStyleCnt="0"/>
      <dgm:spPr/>
    </dgm:pt>
    <dgm:pt modelId="{0BD423B2-6185-406D-AED9-2058F1357C2D}" type="pres">
      <dgm:prSet presAssocID="{341908E6-2867-4E9F-8070-E24FDC0B9F23}" presName="hierChild5" presStyleCnt="0"/>
      <dgm:spPr/>
    </dgm:pt>
    <dgm:pt modelId="{9BB2D3D4-55F0-425C-B439-01F7AD344E85}" type="pres">
      <dgm:prSet presAssocID="{AF1B1F92-2046-46AE-94A1-4DF8022A887D}" presName="Name64" presStyleLbl="parChTrans1D2" presStyleIdx="1" presStyleCnt="6"/>
      <dgm:spPr/>
      <dgm:t>
        <a:bodyPr/>
        <a:lstStyle/>
        <a:p>
          <a:endParaRPr lang="es-CL"/>
        </a:p>
      </dgm:t>
    </dgm:pt>
    <dgm:pt modelId="{0A1A92BA-BECA-4959-B478-6FE577A0ED68}" type="pres">
      <dgm:prSet presAssocID="{B14CCAF5-D78C-4334-BBB1-28D2FF9E0255}" presName="hierRoot2" presStyleCnt="0">
        <dgm:presLayoutVars>
          <dgm:hierBranch val="init"/>
        </dgm:presLayoutVars>
      </dgm:prSet>
      <dgm:spPr/>
    </dgm:pt>
    <dgm:pt modelId="{4B5CBB1C-7A05-4887-8ABF-798666BC2329}" type="pres">
      <dgm:prSet presAssocID="{B14CCAF5-D78C-4334-BBB1-28D2FF9E0255}" presName="rootComposite" presStyleCnt="0"/>
      <dgm:spPr/>
    </dgm:pt>
    <dgm:pt modelId="{88E950EA-DA23-479A-8C45-184B6420766A}" type="pres">
      <dgm:prSet presAssocID="{B14CCAF5-D78C-4334-BBB1-28D2FF9E0255}" presName="rootText" presStyleLbl="node2" presStyleIdx="1" presStyleCnt="6" custScaleY="11971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E194B10-2B14-4B60-8177-782E4E04F131}" type="pres">
      <dgm:prSet presAssocID="{B14CCAF5-D78C-4334-BBB1-28D2FF9E0255}" presName="rootConnector" presStyleLbl="node2" presStyleIdx="1" presStyleCnt="6"/>
      <dgm:spPr/>
      <dgm:t>
        <a:bodyPr/>
        <a:lstStyle/>
        <a:p>
          <a:endParaRPr lang="es-CL"/>
        </a:p>
      </dgm:t>
    </dgm:pt>
    <dgm:pt modelId="{B4ADE496-C1B8-4E21-9682-0021416CB53F}" type="pres">
      <dgm:prSet presAssocID="{B14CCAF5-D78C-4334-BBB1-28D2FF9E0255}" presName="hierChild4" presStyleCnt="0"/>
      <dgm:spPr/>
    </dgm:pt>
    <dgm:pt modelId="{163A0B23-D0EB-4F97-9CC8-32E6A8CD6F3F}" type="pres">
      <dgm:prSet presAssocID="{B14CCAF5-D78C-4334-BBB1-28D2FF9E0255}" presName="hierChild5" presStyleCnt="0"/>
      <dgm:spPr/>
    </dgm:pt>
    <dgm:pt modelId="{416D37B5-B1EA-4C11-83EC-335E38993277}" type="pres">
      <dgm:prSet presAssocID="{5F022F67-2053-4A12-A335-FFFD72F7D7B7}" presName="Name64" presStyleLbl="parChTrans1D2" presStyleIdx="2" presStyleCnt="6"/>
      <dgm:spPr/>
      <dgm:t>
        <a:bodyPr/>
        <a:lstStyle/>
        <a:p>
          <a:endParaRPr lang="es-CL"/>
        </a:p>
      </dgm:t>
    </dgm:pt>
    <dgm:pt modelId="{5DBDD23C-27B2-439F-A5CD-2404CF7D21C4}" type="pres">
      <dgm:prSet presAssocID="{58E97BD2-95FA-4DEF-AC1A-AE4A3CF1874E}" presName="hierRoot2" presStyleCnt="0">
        <dgm:presLayoutVars>
          <dgm:hierBranch val="init"/>
        </dgm:presLayoutVars>
      </dgm:prSet>
      <dgm:spPr/>
    </dgm:pt>
    <dgm:pt modelId="{7080802D-990F-41FC-94ED-339D7D2FD81C}" type="pres">
      <dgm:prSet presAssocID="{58E97BD2-95FA-4DEF-AC1A-AE4A3CF1874E}" presName="rootComposite" presStyleCnt="0"/>
      <dgm:spPr/>
    </dgm:pt>
    <dgm:pt modelId="{B078B579-CF63-4F89-A9EE-10CAA47218B6}" type="pres">
      <dgm:prSet presAssocID="{58E97BD2-95FA-4DEF-AC1A-AE4A3CF1874E}" presName="rootText" presStyleLbl="node2" presStyleIdx="2" presStyleCnt="6" custScaleY="10720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BA1A8E3-4066-4543-8FA2-2EF150CFD98E}" type="pres">
      <dgm:prSet presAssocID="{58E97BD2-95FA-4DEF-AC1A-AE4A3CF1874E}" presName="rootConnector" presStyleLbl="node2" presStyleIdx="2" presStyleCnt="6"/>
      <dgm:spPr/>
      <dgm:t>
        <a:bodyPr/>
        <a:lstStyle/>
        <a:p>
          <a:endParaRPr lang="es-CL"/>
        </a:p>
      </dgm:t>
    </dgm:pt>
    <dgm:pt modelId="{E7ADC261-B57D-43C5-9EF3-D9CA52070306}" type="pres">
      <dgm:prSet presAssocID="{58E97BD2-95FA-4DEF-AC1A-AE4A3CF1874E}" presName="hierChild4" presStyleCnt="0"/>
      <dgm:spPr/>
    </dgm:pt>
    <dgm:pt modelId="{62F76050-A418-4D1E-873F-9E6C3EA01B01}" type="pres">
      <dgm:prSet presAssocID="{58E97BD2-95FA-4DEF-AC1A-AE4A3CF1874E}" presName="hierChild5" presStyleCnt="0"/>
      <dgm:spPr/>
    </dgm:pt>
    <dgm:pt modelId="{C5BD28F0-E5EA-459A-B271-6A9CD4A265B7}" type="pres">
      <dgm:prSet presAssocID="{37B09E28-18E9-486E-A243-6740C7574853}" presName="Name64" presStyleLbl="parChTrans1D2" presStyleIdx="3" presStyleCnt="6"/>
      <dgm:spPr/>
      <dgm:t>
        <a:bodyPr/>
        <a:lstStyle/>
        <a:p>
          <a:endParaRPr lang="es-CL"/>
        </a:p>
      </dgm:t>
    </dgm:pt>
    <dgm:pt modelId="{0E032D30-26E2-4278-BD01-06306605D082}" type="pres">
      <dgm:prSet presAssocID="{E2DB329F-1527-4F22-A895-51A0151A4230}" presName="hierRoot2" presStyleCnt="0">
        <dgm:presLayoutVars>
          <dgm:hierBranch val="init"/>
        </dgm:presLayoutVars>
      </dgm:prSet>
      <dgm:spPr/>
    </dgm:pt>
    <dgm:pt modelId="{59CDFB70-0610-4B80-B0CA-78D27653847D}" type="pres">
      <dgm:prSet presAssocID="{E2DB329F-1527-4F22-A895-51A0151A4230}" presName="rootComposite" presStyleCnt="0"/>
      <dgm:spPr/>
    </dgm:pt>
    <dgm:pt modelId="{C4F67CDE-03FF-4BA9-AD35-0DCBEE92B8FF}" type="pres">
      <dgm:prSet presAssocID="{E2DB329F-1527-4F22-A895-51A0151A4230}" presName="rootText" presStyleLbl="node2" presStyleIdx="3" presStyleCnt="6" custScaleY="13139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F9ECEBE-C1A0-462B-9427-650E6A7C224B}" type="pres">
      <dgm:prSet presAssocID="{E2DB329F-1527-4F22-A895-51A0151A4230}" presName="rootConnector" presStyleLbl="node2" presStyleIdx="3" presStyleCnt="6"/>
      <dgm:spPr/>
      <dgm:t>
        <a:bodyPr/>
        <a:lstStyle/>
        <a:p>
          <a:endParaRPr lang="es-CL"/>
        </a:p>
      </dgm:t>
    </dgm:pt>
    <dgm:pt modelId="{7783EAC8-1784-4FB4-B0B2-1561F53DB11B}" type="pres">
      <dgm:prSet presAssocID="{E2DB329F-1527-4F22-A895-51A0151A4230}" presName="hierChild4" presStyleCnt="0"/>
      <dgm:spPr/>
    </dgm:pt>
    <dgm:pt modelId="{9F441EE2-FA2D-4C63-A1E7-F47956FEAD60}" type="pres">
      <dgm:prSet presAssocID="{E2DB329F-1527-4F22-A895-51A0151A4230}" presName="hierChild5" presStyleCnt="0"/>
      <dgm:spPr/>
    </dgm:pt>
    <dgm:pt modelId="{233BCC09-B223-4929-B0C4-2DF830257284}" type="pres">
      <dgm:prSet presAssocID="{51FD9C93-7254-48FF-80D3-6C68E52681D6}" presName="Name64" presStyleLbl="parChTrans1D2" presStyleIdx="4" presStyleCnt="6"/>
      <dgm:spPr/>
      <dgm:t>
        <a:bodyPr/>
        <a:lstStyle/>
        <a:p>
          <a:endParaRPr lang="es-CL"/>
        </a:p>
      </dgm:t>
    </dgm:pt>
    <dgm:pt modelId="{60E5103D-9ED2-48B1-A0B7-321DD9BBBC69}" type="pres">
      <dgm:prSet presAssocID="{78D757DB-10C7-4BA2-887B-0573DAA1FDE3}" presName="hierRoot2" presStyleCnt="0">
        <dgm:presLayoutVars>
          <dgm:hierBranch val="init"/>
        </dgm:presLayoutVars>
      </dgm:prSet>
      <dgm:spPr/>
    </dgm:pt>
    <dgm:pt modelId="{9C6380EF-AC1B-43E8-B517-2346114697DB}" type="pres">
      <dgm:prSet presAssocID="{78D757DB-10C7-4BA2-887B-0573DAA1FDE3}" presName="rootComposite" presStyleCnt="0"/>
      <dgm:spPr/>
    </dgm:pt>
    <dgm:pt modelId="{943259D6-0372-43C7-8E4E-4F023EBAE0B4}" type="pres">
      <dgm:prSet presAssocID="{78D757DB-10C7-4BA2-887B-0573DAA1FDE3}" presName="rootText" presStyleLbl="node2" presStyleIdx="4" presStyleCnt="6" custScaleY="13347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3550F30-FAE7-4E53-8FEB-EA48CE7A5E2F}" type="pres">
      <dgm:prSet presAssocID="{78D757DB-10C7-4BA2-887B-0573DAA1FDE3}" presName="rootConnector" presStyleLbl="node2" presStyleIdx="4" presStyleCnt="6"/>
      <dgm:spPr/>
      <dgm:t>
        <a:bodyPr/>
        <a:lstStyle/>
        <a:p>
          <a:endParaRPr lang="es-CL"/>
        </a:p>
      </dgm:t>
    </dgm:pt>
    <dgm:pt modelId="{26B32A4F-AB1E-4A9E-910E-84B4071776EB}" type="pres">
      <dgm:prSet presAssocID="{78D757DB-10C7-4BA2-887B-0573DAA1FDE3}" presName="hierChild4" presStyleCnt="0"/>
      <dgm:spPr/>
    </dgm:pt>
    <dgm:pt modelId="{3A6EAB89-80B5-40D9-BDD9-EAE085D1857A}" type="pres">
      <dgm:prSet presAssocID="{78D757DB-10C7-4BA2-887B-0573DAA1FDE3}" presName="hierChild5" presStyleCnt="0"/>
      <dgm:spPr/>
    </dgm:pt>
    <dgm:pt modelId="{A2388B6E-1B51-488E-B0F5-D4DFA3873CD9}" type="pres">
      <dgm:prSet presAssocID="{1DFD34F0-B481-4BAD-80B4-89E502DF14B1}" presName="Name64" presStyleLbl="parChTrans1D2" presStyleIdx="5" presStyleCnt="6"/>
      <dgm:spPr/>
      <dgm:t>
        <a:bodyPr/>
        <a:lstStyle/>
        <a:p>
          <a:endParaRPr lang="es-CL"/>
        </a:p>
      </dgm:t>
    </dgm:pt>
    <dgm:pt modelId="{66CE6566-2994-40CB-8649-3697B94A75F5}" type="pres">
      <dgm:prSet presAssocID="{F40C2FD1-78B2-4064-8AD9-42CC24A5FC43}" presName="hierRoot2" presStyleCnt="0">
        <dgm:presLayoutVars>
          <dgm:hierBranch val="init"/>
        </dgm:presLayoutVars>
      </dgm:prSet>
      <dgm:spPr/>
    </dgm:pt>
    <dgm:pt modelId="{410F8E60-61F4-4CEA-9B04-B1850638A454}" type="pres">
      <dgm:prSet presAssocID="{F40C2FD1-78B2-4064-8AD9-42CC24A5FC43}" presName="rootComposite" presStyleCnt="0"/>
      <dgm:spPr/>
    </dgm:pt>
    <dgm:pt modelId="{73171548-F64B-40D9-8F15-7103F8891B31}" type="pres">
      <dgm:prSet presAssocID="{F40C2FD1-78B2-4064-8AD9-42CC24A5FC43}" presName="rootText" presStyleLbl="node2" presStyleIdx="5" presStyleCnt="6" custScaleY="1245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962E9EF-1635-4FE9-82B4-EA0453850547}" type="pres">
      <dgm:prSet presAssocID="{F40C2FD1-78B2-4064-8AD9-42CC24A5FC43}" presName="rootConnector" presStyleLbl="node2" presStyleIdx="5" presStyleCnt="6"/>
      <dgm:spPr/>
      <dgm:t>
        <a:bodyPr/>
        <a:lstStyle/>
        <a:p>
          <a:endParaRPr lang="es-CL"/>
        </a:p>
      </dgm:t>
    </dgm:pt>
    <dgm:pt modelId="{3C47482A-FA6A-435B-8FB6-2FFEAD2F98B4}" type="pres">
      <dgm:prSet presAssocID="{F40C2FD1-78B2-4064-8AD9-42CC24A5FC43}" presName="hierChild4" presStyleCnt="0"/>
      <dgm:spPr/>
    </dgm:pt>
    <dgm:pt modelId="{CE15CCA8-0517-41AA-88B7-CB301328B546}" type="pres">
      <dgm:prSet presAssocID="{F40C2FD1-78B2-4064-8AD9-42CC24A5FC43}" presName="hierChild5" presStyleCnt="0"/>
      <dgm:spPr/>
    </dgm:pt>
    <dgm:pt modelId="{829B77DB-54D4-4702-8D3D-54E31EA3785B}" type="pres">
      <dgm:prSet presAssocID="{40CCECB2-A2F9-4514-A3DF-24A4381FA756}" presName="hierChild3" presStyleCnt="0"/>
      <dgm:spPr/>
    </dgm:pt>
  </dgm:ptLst>
  <dgm:cxnLst>
    <dgm:cxn modelId="{5A26DDBE-154B-46CD-B69A-59801F45F608}" type="presOf" srcId="{40CCECB2-A2F9-4514-A3DF-24A4381FA756}" destId="{C92F2CD6-D169-4E95-9226-2DBDB424121F}" srcOrd="1" destOrd="0" presId="urn:microsoft.com/office/officeart/2009/3/layout/HorizontalOrganizationChart"/>
    <dgm:cxn modelId="{178B57C8-C148-4B18-A078-318AD559919E}" type="presOf" srcId="{58E97BD2-95FA-4DEF-AC1A-AE4A3CF1874E}" destId="{B078B579-CF63-4F89-A9EE-10CAA47218B6}" srcOrd="0" destOrd="0" presId="urn:microsoft.com/office/officeart/2009/3/layout/HorizontalOrganizationChart"/>
    <dgm:cxn modelId="{71F576ED-D0C4-42B9-8E2B-63968578B970}" type="presOf" srcId="{56D7740A-0447-4238-B2C0-B34CD3BA3538}" destId="{9EE34035-20AE-479F-AC05-C2B9520E3FDC}" srcOrd="0" destOrd="0" presId="urn:microsoft.com/office/officeart/2009/3/layout/HorizontalOrganizationChart"/>
    <dgm:cxn modelId="{01570F39-4920-47B2-ACBC-7B87D6025923}" type="presOf" srcId="{78D757DB-10C7-4BA2-887B-0573DAA1FDE3}" destId="{43550F30-FAE7-4E53-8FEB-EA48CE7A5E2F}" srcOrd="1" destOrd="0" presId="urn:microsoft.com/office/officeart/2009/3/layout/HorizontalOrganizationChart"/>
    <dgm:cxn modelId="{47AA07A7-0A34-430E-B374-E9FA497BA193}" type="presOf" srcId="{B14CCAF5-D78C-4334-BBB1-28D2FF9E0255}" destId="{88E950EA-DA23-479A-8C45-184B6420766A}" srcOrd="0" destOrd="0" presId="urn:microsoft.com/office/officeart/2009/3/layout/HorizontalOrganizationChart"/>
    <dgm:cxn modelId="{6EE9319A-5D36-45D4-BB1D-1176E081AC4F}" type="presOf" srcId="{1DFD34F0-B481-4BAD-80B4-89E502DF14B1}" destId="{A2388B6E-1B51-488E-B0F5-D4DFA3873CD9}" srcOrd="0" destOrd="0" presId="urn:microsoft.com/office/officeart/2009/3/layout/HorizontalOrganizationChart"/>
    <dgm:cxn modelId="{B788D0EF-5CCA-4C67-8408-693F45D91C93}" type="presOf" srcId="{B14CCAF5-D78C-4334-BBB1-28D2FF9E0255}" destId="{DE194B10-2B14-4B60-8177-782E4E04F131}" srcOrd="1" destOrd="0" presId="urn:microsoft.com/office/officeart/2009/3/layout/HorizontalOrganizationChart"/>
    <dgm:cxn modelId="{A55CBA49-6934-4E06-8814-3389ECD5E2D5}" type="presOf" srcId="{E2DB329F-1527-4F22-A895-51A0151A4230}" destId="{9F9ECEBE-C1A0-462B-9427-650E6A7C224B}" srcOrd="1" destOrd="0" presId="urn:microsoft.com/office/officeart/2009/3/layout/HorizontalOrganizationChart"/>
    <dgm:cxn modelId="{9A7B990A-CC64-49E2-AE83-227D7D1BE599}" type="presOf" srcId="{37B09E28-18E9-486E-A243-6740C7574853}" destId="{C5BD28F0-E5EA-459A-B271-6A9CD4A265B7}" srcOrd="0" destOrd="0" presId="urn:microsoft.com/office/officeart/2009/3/layout/HorizontalOrganizationChart"/>
    <dgm:cxn modelId="{4ED65B9D-D519-4D27-AC32-9D13B91A7BA8}" type="presOf" srcId="{AF1B1F92-2046-46AE-94A1-4DF8022A887D}" destId="{9BB2D3D4-55F0-425C-B439-01F7AD344E85}" srcOrd="0" destOrd="0" presId="urn:microsoft.com/office/officeart/2009/3/layout/HorizontalOrganizationChart"/>
    <dgm:cxn modelId="{4470EC1D-32EC-4844-9EC9-9F0103CF41F7}" srcId="{40CCECB2-A2F9-4514-A3DF-24A4381FA756}" destId="{F40C2FD1-78B2-4064-8AD9-42CC24A5FC43}" srcOrd="5" destOrd="0" parTransId="{1DFD34F0-B481-4BAD-80B4-89E502DF14B1}" sibTransId="{2006063F-F29B-4273-87CB-BA230693A6DC}"/>
    <dgm:cxn modelId="{8FBD1102-D862-4898-AEB9-0489B896F82B}" srcId="{F5902F49-1309-4636-A553-14F68107538B}" destId="{40CCECB2-A2F9-4514-A3DF-24A4381FA756}" srcOrd="0" destOrd="0" parTransId="{EBA12FE6-5BE6-4E77-9D10-F4057291E038}" sibTransId="{6EBE80C8-3F23-47A4-8C5F-FA0E8D9113C7}"/>
    <dgm:cxn modelId="{FF8AD8B5-ABAE-4FFF-A996-DD0092209E42}" type="presOf" srcId="{78D757DB-10C7-4BA2-887B-0573DAA1FDE3}" destId="{943259D6-0372-43C7-8E4E-4F023EBAE0B4}" srcOrd="0" destOrd="0" presId="urn:microsoft.com/office/officeart/2009/3/layout/HorizontalOrganizationChart"/>
    <dgm:cxn modelId="{0654F500-3A96-4B96-B7C3-F5D5248F3D68}" srcId="{40CCECB2-A2F9-4514-A3DF-24A4381FA756}" destId="{B14CCAF5-D78C-4334-BBB1-28D2FF9E0255}" srcOrd="1" destOrd="0" parTransId="{AF1B1F92-2046-46AE-94A1-4DF8022A887D}" sibTransId="{93C9AF6D-DF5F-4869-927C-7FDA7ED2D6E2}"/>
    <dgm:cxn modelId="{80A8395D-05CD-4C61-AAF6-F45FD26A1A02}" srcId="{40CCECB2-A2F9-4514-A3DF-24A4381FA756}" destId="{78D757DB-10C7-4BA2-887B-0573DAA1FDE3}" srcOrd="4" destOrd="0" parTransId="{51FD9C93-7254-48FF-80D3-6C68E52681D6}" sibTransId="{1B2DEB2E-2C45-4310-AB84-1B4F081FE07D}"/>
    <dgm:cxn modelId="{FF122884-FAEC-4EE5-91B9-95AF79A8E4BB}" type="presOf" srcId="{51FD9C93-7254-48FF-80D3-6C68E52681D6}" destId="{233BCC09-B223-4929-B0C4-2DF830257284}" srcOrd="0" destOrd="0" presId="urn:microsoft.com/office/officeart/2009/3/layout/HorizontalOrganizationChart"/>
    <dgm:cxn modelId="{2CE6580E-8509-48FF-A488-71F2CBECCD66}" type="presOf" srcId="{F40C2FD1-78B2-4064-8AD9-42CC24A5FC43}" destId="{73171548-F64B-40D9-8F15-7103F8891B31}" srcOrd="0" destOrd="0" presId="urn:microsoft.com/office/officeart/2009/3/layout/HorizontalOrganizationChart"/>
    <dgm:cxn modelId="{28C253F1-8206-47C7-8C80-2889489FA9BD}" type="presOf" srcId="{40CCECB2-A2F9-4514-A3DF-24A4381FA756}" destId="{89BC7CB4-FE92-46E3-8312-9D100853066D}" srcOrd="0" destOrd="0" presId="urn:microsoft.com/office/officeart/2009/3/layout/HorizontalOrganizationChart"/>
    <dgm:cxn modelId="{969DE4E7-F122-41DD-ADF4-E1F0D4420569}" type="presOf" srcId="{341908E6-2867-4E9F-8070-E24FDC0B9F23}" destId="{FA869062-680D-4110-84E7-C6F5CBAA3745}" srcOrd="1" destOrd="0" presId="urn:microsoft.com/office/officeart/2009/3/layout/HorizontalOrganizationChart"/>
    <dgm:cxn modelId="{BCE845A6-0721-4942-8DDA-53DE25FFC63F}" type="presOf" srcId="{E2DB329F-1527-4F22-A895-51A0151A4230}" destId="{C4F67CDE-03FF-4BA9-AD35-0DCBEE92B8FF}" srcOrd="0" destOrd="0" presId="urn:microsoft.com/office/officeart/2009/3/layout/HorizontalOrganizationChart"/>
    <dgm:cxn modelId="{FC0C58B9-D0C9-478B-9D1A-A4FA1CA1B130}" type="presOf" srcId="{5F022F67-2053-4A12-A335-FFFD72F7D7B7}" destId="{416D37B5-B1EA-4C11-83EC-335E38993277}" srcOrd="0" destOrd="0" presId="urn:microsoft.com/office/officeart/2009/3/layout/HorizontalOrganizationChart"/>
    <dgm:cxn modelId="{E28FA4D3-62D8-4AAD-96E4-9C9050FCAEEA}" type="presOf" srcId="{58E97BD2-95FA-4DEF-AC1A-AE4A3CF1874E}" destId="{1BA1A8E3-4066-4543-8FA2-2EF150CFD98E}" srcOrd="1" destOrd="0" presId="urn:microsoft.com/office/officeart/2009/3/layout/HorizontalOrganizationChart"/>
    <dgm:cxn modelId="{BBE84288-3BF2-4162-82CD-A59431D72466}" srcId="{40CCECB2-A2F9-4514-A3DF-24A4381FA756}" destId="{58E97BD2-95FA-4DEF-AC1A-AE4A3CF1874E}" srcOrd="2" destOrd="0" parTransId="{5F022F67-2053-4A12-A335-FFFD72F7D7B7}" sibTransId="{F5FA1049-9644-42D1-975F-99447BB9502A}"/>
    <dgm:cxn modelId="{893FD87A-EDC0-4DED-A3C8-E9E4BA776C1A}" srcId="{40CCECB2-A2F9-4514-A3DF-24A4381FA756}" destId="{341908E6-2867-4E9F-8070-E24FDC0B9F23}" srcOrd="0" destOrd="0" parTransId="{56D7740A-0447-4238-B2C0-B34CD3BA3538}" sibTransId="{1A36D88E-7AB8-45C2-81BB-F313AB6B901E}"/>
    <dgm:cxn modelId="{75B15BDA-5451-44FE-9C08-6BB2BD40013E}" type="presOf" srcId="{341908E6-2867-4E9F-8070-E24FDC0B9F23}" destId="{898C851A-4331-4CC0-9A09-3F77B9C20240}" srcOrd="0" destOrd="0" presId="urn:microsoft.com/office/officeart/2009/3/layout/HorizontalOrganizationChart"/>
    <dgm:cxn modelId="{4B548721-6E43-4008-8AF3-0536E5972968}" srcId="{40CCECB2-A2F9-4514-A3DF-24A4381FA756}" destId="{E2DB329F-1527-4F22-A895-51A0151A4230}" srcOrd="3" destOrd="0" parTransId="{37B09E28-18E9-486E-A243-6740C7574853}" sibTransId="{DC9CCACA-8C1F-428F-BAF4-DD63A7B13689}"/>
    <dgm:cxn modelId="{A2C8B93A-6229-4C4D-A078-23B065CF7B8D}" type="presOf" srcId="{F40C2FD1-78B2-4064-8AD9-42CC24A5FC43}" destId="{A962E9EF-1635-4FE9-82B4-EA0453850547}" srcOrd="1" destOrd="0" presId="urn:microsoft.com/office/officeart/2009/3/layout/HorizontalOrganizationChart"/>
    <dgm:cxn modelId="{3BE289E1-DDE1-40C0-B397-323EFA4628FD}" type="presOf" srcId="{F5902F49-1309-4636-A553-14F68107538B}" destId="{1767001C-B886-48A5-AF66-E25A72BAC2E5}" srcOrd="0" destOrd="0" presId="urn:microsoft.com/office/officeart/2009/3/layout/HorizontalOrganizationChart"/>
    <dgm:cxn modelId="{89456286-22FF-46F8-A905-4C8B53916D52}" type="presParOf" srcId="{1767001C-B886-48A5-AF66-E25A72BAC2E5}" destId="{7542872D-BE06-47A5-9166-D80A6A471AA5}" srcOrd="0" destOrd="0" presId="urn:microsoft.com/office/officeart/2009/3/layout/HorizontalOrganizationChart"/>
    <dgm:cxn modelId="{BAA5549F-D1F0-423F-9B5D-2DADDB50BF63}" type="presParOf" srcId="{7542872D-BE06-47A5-9166-D80A6A471AA5}" destId="{DC48169C-D29E-45FC-BB87-52C0CE0E1F20}" srcOrd="0" destOrd="0" presId="urn:microsoft.com/office/officeart/2009/3/layout/HorizontalOrganizationChart"/>
    <dgm:cxn modelId="{D6E3C753-0EBF-4480-83B4-AF06B89E955F}" type="presParOf" srcId="{DC48169C-D29E-45FC-BB87-52C0CE0E1F20}" destId="{89BC7CB4-FE92-46E3-8312-9D100853066D}" srcOrd="0" destOrd="0" presId="urn:microsoft.com/office/officeart/2009/3/layout/HorizontalOrganizationChart"/>
    <dgm:cxn modelId="{5629B362-BE83-4797-8D18-5A03B4F179A0}" type="presParOf" srcId="{DC48169C-D29E-45FC-BB87-52C0CE0E1F20}" destId="{C92F2CD6-D169-4E95-9226-2DBDB424121F}" srcOrd="1" destOrd="0" presId="urn:microsoft.com/office/officeart/2009/3/layout/HorizontalOrganizationChart"/>
    <dgm:cxn modelId="{063CB74E-3F1A-4C70-83E8-525D22B9A0B5}" type="presParOf" srcId="{7542872D-BE06-47A5-9166-D80A6A471AA5}" destId="{6CBDC520-B046-4B46-A83A-C3DC43099801}" srcOrd="1" destOrd="0" presId="urn:microsoft.com/office/officeart/2009/3/layout/HorizontalOrganizationChart"/>
    <dgm:cxn modelId="{B65A8CDC-D16E-41DB-9F53-2D8E930F8001}" type="presParOf" srcId="{6CBDC520-B046-4B46-A83A-C3DC43099801}" destId="{9EE34035-20AE-479F-AC05-C2B9520E3FDC}" srcOrd="0" destOrd="0" presId="urn:microsoft.com/office/officeart/2009/3/layout/HorizontalOrganizationChart"/>
    <dgm:cxn modelId="{F50FBBE5-E756-4388-9851-EA6E4856FE23}" type="presParOf" srcId="{6CBDC520-B046-4B46-A83A-C3DC43099801}" destId="{CF3C8D72-5053-4CF2-9090-13ED1B242983}" srcOrd="1" destOrd="0" presId="urn:microsoft.com/office/officeart/2009/3/layout/HorizontalOrganizationChart"/>
    <dgm:cxn modelId="{7803BBEB-A2AE-40F1-9F2A-A8EB60DFDF7A}" type="presParOf" srcId="{CF3C8D72-5053-4CF2-9090-13ED1B242983}" destId="{1AE3B3DF-46F1-4779-A15F-E4848B54EF82}" srcOrd="0" destOrd="0" presId="urn:microsoft.com/office/officeart/2009/3/layout/HorizontalOrganizationChart"/>
    <dgm:cxn modelId="{EBB08DB7-C985-4B79-8B05-D588D1307524}" type="presParOf" srcId="{1AE3B3DF-46F1-4779-A15F-E4848B54EF82}" destId="{898C851A-4331-4CC0-9A09-3F77B9C20240}" srcOrd="0" destOrd="0" presId="urn:microsoft.com/office/officeart/2009/3/layout/HorizontalOrganizationChart"/>
    <dgm:cxn modelId="{06528FD8-7C07-44D9-8309-BCE830311449}" type="presParOf" srcId="{1AE3B3DF-46F1-4779-A15F-E4848B54EF82}" destId="{FA869062-680D-4110-84E7-C6F5CBAA3745}" srcOrd="1" destOrd="0" presId="urn:microsoft.com/office/officeart/2009/3/layout/HorizontalOrganizationChart"/>
    <dgm:cxn modelId="{BA1208CE-382C-4975-BF4C-F56DB4D7AF13}" type="presParOf" srcId="{CF3C8D72-5053-4CF2-9090-13ED1B242983}" destId="{AF901997-E77F-4E72-A7E8-F5F46F607459}" srcOrd="1" destOrd="0" presId="urn:microsoft.com/office/officeart/2009/3/layout/HorizontalOrganizationChart"/>
    <dgm:cxn modelId="{BB888755-796B-4A60-82E8-7E3DB23C874B}" type="presParOf" srcId="{CF3C8D72-5053-4CF2-9090-13ED1B242983}" destId="{0BD423B2-6185-406D-AED9-2058F1357C2D}" srcOrd="2" destOrd="0" presId="urn:microsoft.com/office/officeart/2009/3/layout/HorizontalOrganizationChart"/>
    <dgm:cxn modelId="{00F82B58-7D96-4590-A181-7A8FF01F8E3F}" type="presParOf" srcId="{6CBDC520-B046-4B46-A83A-C3DC43099801}" destId="{9BB2D3D4-55F0-425C-B439-01F7AD344E85}" srcOrd="2" destOrd="0" presId="urn:microsoft.com/office/officeart/2009/3/layout/HorizontalOrganizationChart"/>
    <dgm:cxn modelId="{108D9F9B-9F8E-4B09-BF5F-09C876A7E327}" type="presParOf" srcId="{6CBDC520-B046-4B46-A83A-C3DC43099801}" destId="{0A1A92BA-BECA-4959-B478-6FE577A0ED68}" srcOrd="3" destOrd="0" presId="urn:microsoft.com/office/officeart/2009/3/layout/HorizontalOrganizationChart"/>
    <dgm:cxn modelId="{C8DBFD90-0E5D-4BD3-B499-3119EE0D2C78}" type="presParOf" srcId="{0A1A92BA-BECA-4959-B478-6FE577A0ED68}" destId="{4B5CBB1C-7A05-4887-8ABF-798666BC2329}" srcOrd="0" destOrd="0" presId="urn:microsoft.com/office/officeart/2009/3/layout/HorizontalOrganizationChart"/>
    <dgm:cxn modelId="{C9AE91BF-9E18-4F84-8ECC-79FD312A13F8}" type="presParOf" srcId="{4B5CBB1C-7A05-4887-8ABF-798666BC2329}" destId="{88E950EA-DA23-479A-8C45-184B6420766A}" srcOrd="0" destOrd="0" presId="urn:microsoft.com/office/officeart/2009/3/layout/HorizontalOrganizationChart"/>
    <dgm:cxn modelId="{70AE0B8C-8C96-4D4B-8702-6158E2874FA6}" type="presParOf" srcId="{4B5CBB1C-7A05-4887-8ABF-798666BC2329}" destId="{DE194B10-2B14-4B60-8177-782E4E04F131}" srcOrd="1" destOrd="0" presId="urn:microsoft.com/office/officeart/2009/3/layout/HorizontalOrganizationChart"/>
    <dgm:cxn modelId="{FCE91D0A-064C-4288-B1AE-18D57FF84900}" type="presParOf" srcId="{0A1A92BA-BECA-4959-B478-6FE577A0ED68}" destId="{B4ADE496-C1B8-4E21-9682-0021416CB53F}" srcOrd="1" destOrd="0" presId="urn:microsoft.com/office/officeart/2009/3/layout/HorizontalOrganizationChart"/>
    <dgm:cxn modelId="{7C358E57-0421-46A2-B23A-4C965B0F7AF5}" type="presParOf" srcId="{0A1A92BA-BECA-4959-B478-6FE577A0ED68}" destId="{163A0B23-D0EB-4F97-9CC8-32E6A8CD6F3F}" srcOrd="2" destOrd="0" presId="urn:microsoft.com/office/officeart/2009/3/layout/HorizontalOrganizationChart"/>
    <dgm:cxn modelId="{DDF61352-F0B1-47D8-8185-9B24B09CA292}" type="presParOf" srcId="{6CBDC520-B046-4B46-A83A-C3DC43099801}" destId="{416D37B5-B1EA-4C11-83EC-335E38993277}" srcOrd="4" destOrd="0" presId="urn:microsoft.com/office/officeart/2009/3/layout/HorizontalOrganizationChart"/>
    <dgm:cxn modelId="{4A412173-8643-489D-ADF5-7A0D0EDD0D93}" type="presParOf" srcId="{6CBDC520-B046-4B46-A83A-C3DC43099801}" destId="{5DBDD23C-27B2-439F-A5CD-2404CF7D21C4}" srcOrd="5" destOrd="0" presId="urn:microsoft.com/office/officeart/2009/3/layout/HorizontalOrganizationChart"/>
    <dgm:cxn modelId="{11544C2E-8BE2-41BD-AF50-820BC2BE532C}" type="presParOf" srcId="{5DBDD23C-27B2-439F-A5CD-2404CF7D21C4}" destId="{7080802D-990F-41FC-94ED-339D7D2FD81C}" srcOrd="0" destOrd="0" presId="urn:microsoft.com/office/officeart/2009/3/layout/HorizontalOrganizationChart"/>
    <dgm:cxn modelId="{4B2E3222-C5FA-4100-9DF0-F97B701BC6FB}" type="presParOf" srcId="{7080802D-990F-41FC-94ED-339D7D2FD81C}" destId="{B078B579-CF63-4F89-A9EE-10CAA47218B6}" srcOrd="0" destOrd="0" presId="urn:microsoft.com/office/officeart/2009/3/layout/HorizontalOrganizationChart"/>
    <dgm:cxn modelId="{0D26C137-9ECA-4324-BD92-0D2F398D56A3}" type="presParOf" srcId="{7080802D-990F-41FC-94ED-339D7D2FD81C}" destId="{1BA1A8E3-4066-4543-8FA2-2EF150CFD98E}" srcOrd="1" destOrd="0" presId="urn:microsoft.com/office/officeart/2009/3/layout/HorizontalOrganizationChart"/>
    <dgm:cxn modelId="{4B739042-3760-41FC-9087-B816F0B10899}" type="presParOf" srcId="{5DBDD23C-27B2-439F-A5CD-2404CF7D21C4}" destId="{E7ADC261-B57D-43C5-9EF3-D9CA52070306}" srcOrd="1" destOrd="0" presId="urn:microsoft.com/office/officeart/2009/3/layout/HorizontalOrganizationChart"/>
    <dgm:cxn modelId="{F9CAC062-6A59-4763-BD23-E927246E438C}" type="presParOf" srcId="{5DBDD23C-27B2-439F-A5CD-2404CF7D21C4}" destId="{62F76050-A418-4D1E-873F-9E6C3EA01B01}" srcOrd="2" destOrd="0" presId="urn:microsoft.com/office/officeart/2009/3/layout/HorizontalOrganizationChart"/>
    <dgm:cxn modelId="{C72A3961-74AE-45A3-BF54-53A27AF5AC86}" type="presParOf" srcId="{6CBDC520-B046-4B46-A83A-C3DC43099801}" destId="{C5BD28F0-E5EA-459A-B271-6A9CD4A265B7}" srcOrd="6" destOrd="0" presId="urn:microsoft.com/office/officeart/2009/3/layout/HorizontalOrganizationChart"/>
    <dgm:cxn modelId="{E7AE6D29-C3F2-47EE-85B0-C79DB150621C}" type="presParOf" srcId="{6CBDC520-B046-4B46-A83A-C3DC43099801}" destId="{0E032D30-26E2-4278-BD01-06306605D082}" srcOrd="7" destOrd="0" presId="urn:microsoft.com/office/officeart/2009/3/layout/HorizontalOrganizationChart"/>
    <dgm:cxn modelId="{DCF4F2B9-BC69-4864-AC47-74BCE537DE0D}" type="presParOf" srcId="{0E032D30-26E2-4278-BD01-06306605D082}" destId="{59CDFB70-0610-4B80-B0CA-78D27653847D}" srcOrd="0" destOrd="0" presId="urn:microsoft.com/office/officeart/2009/3/layout/HorizontalOrganizationChart"/>
    <dgm:cxn modelId="{8DB244D5-96B3-4EBB-9B01-064152F39DB3}" type="presParOf" srcId="{59CDFB70-0610-4B80-B0CA-78D27653847D}" destId="{C4F67CDE-03FF-4BA9-AD35-0DCBEE92B8FF}" srcOrd="0" destOrd="0" presId="urn:microsoft.com/office/officeart/2009/3/layout/HorizontalOrganizationChart"/>
    <dgm:cxn modelId="{91269935-58DC-4B70-A278-F8BBDC1E06ED}" type="presParOf" srcId="{59CDFB70-0610-4B80-B0CA-78D27653847D}" destId="{9F9ECEBE-C1A0-462B-9427-650E6A7C224B}" srcOrd="1" destOrd="0" presId="urn:microsoft.com/office/officeart/2009/3/layout/HorizontalOrganizationChart"/>
    <dgm:cxn modelId="{1684C231-0100-453F-A44F-D0D7DE1D0718}" type="presParOf" srcId="{0E032D30-26E2-4278-BD01-06306605D082}" destId="{7783EAC8-1784-4FB4-B0B2-1561F53DB11B}" srcOrd="1" destOrd="0" presId="urn:microsoft.com/office/officeart/2009/3/layout/HorizontalOrganizationChart"/>
    <dgm:cxn modelId="{6F9181D6-8C93-40F4-94F2-1C8824F976E1}" type="presParOf" srcId="{0E032D30-26E2-4278-BD01-06306605D082}" destId="{9F441EE2-FA2D-4C63-A1E7-F47956FEAD60}" srcOrd="2" destOrd="0" presId="urn:microsoft.com/office/officeart/2009/3/layout/HorizontalOrganizationChart"/>
    <dgm:cxn modelId="{1CF135F6-8F5A-43FB-9C7B-87B3D3082697}" type="presParOf" srcId="{6CBDC520-B046-4B46-A83A-C3DC43099801}" destId="{233BCC09-B223-4929-B0C4-2DF830257284}" srcOrd="8" destOrd="0" presId="urn:microsoft.com/office/officeart/2009/3/layout/HorizontalOrganizationChart"/>
    <dgm:cxn modelId="{613DD01E-BE5F-4266-AE79-7838DB658223}" type="presParOf" srcId="{6CBDC520-B046-4B46-A83A-C3DC43099801}" destId="{60E5103D-9ED2-48B1-A0B7-321DD9BBBC69}" srcOrd="9" destOrd="0" presId="urn:microsoft.com/office/officeart/2009/3/layout/HorizontalOrganizationChart"/>
    <dgm:cxn modelId="{C8EB1EF9-9E0D-45F0-9A77-07E3224D0393}" type="presParOf" srcId="{60E5103D-9ED2-48B1-A0B7-321DD9BBBC69}" destId="{9C6380EF-AC1B-43E8-B517-2346114697DB}" srcOrd="0" destOrd="0" presId="urn:microsoft.com/office/officeart/2009/3/layout/HorizontalOrganizationChart"/>
    <dgm:cxn modelId="{8721FEF9-068F-4E2D-9F24-BD45CAF0FDF0}" type="presParOf" srcId="{9C6380EF-AC1B-43E8-B517-2346114697DB}" destId="{943259D6-0372-43C7-8E4E-4F023EBAE0B4}" srcOrd="0" destOrd="0" presId="urn:microsoft.com/office/officeart/2009/3/layout/HorizontalOrganizationChart"/>
    <dgm:cxn modelId="{45DB935D-C44F-4AFF-92CA-7ABED134DCD3}" type="presParOf" srcId="{9C6380EF-AC1B-43E8-B517-2346114697DB}" destId="{43550F30-FAE7-4E53-8FEB-EA48CE7A5E2F}" srcOrd="1" destOrd="0" presId="urn:microsoft.com/office/officeart/2009/3/layout/HorizontalOrganizationChart"/>
    <dgm:cxn modelId="{BD82CB40-B141-4E92-AFC4-F87D4775E5B4}" type="presParOf" srcId="{60E5103D-9ED2-48B1-A0B7-321DD9BBBC69}" destId="{26B32A4F-AB1E-4A9E-910E-84B4071776EB}" srcOrd="1" destOrd="0" presId="urn:microsoft.com/office/officeart/2009/3/layout/HorizontalOrganizationChart"/>
    <dgm:cxn modelId="{AA1811A1-3336-44CA-954A-0FF28C5D3BE2}" type="presParOf" srcId="{60E5103D-9ED2-48B1-A0B7-321DD9BBBC69}" destId="{3A6EAB89-80B5-40D9-BDD9-EAE085D1857A}" srcOrd="2" destOrd="0" presId="urn:microsoft.com/office/officeart/2009/3/layout/HorizontalOrganizationChart"/>
    <dgm:cxn modelId="{8B94ADB4-8119-42D5-85E1-EE1EDEDE1F1D}" type="presParOf" srcId="{6CBDC520-B046-4B46-A83A-C3DC43099801}" destId="{A2388B6E-1B51-488E-B0F5-D4DFA3873CD9}" srcOrd="10" destOrd="0" presId="urn:microsoft.com/office/officeart/2009/3/layout/HorizontalOrganizationChart"/>
    <dgm:cxn modelId="{BCA502D6-6B85-4390-87BE-97EBD1CC22B5}" type="presParOf" srcId="{6CBDC520-B046-4B46-A83A-C3DC43099801}" destId="{66CE6566-2994-40CB-8649-3697B94A75F5}" srcOrd="11" destOrd="0" presId="urn:microsoft.com/office/officeart/2009/3/layout/HorizontalOrganizationChart"/>
    <dgm:cxn modelId="{B01C7120-BAC3-4162-B613-5B8C25198871}" type="presParOf" srcId="{66CE6566-2994-40CB-8649-3697B94A75F5}" destId="{410F8E60-61F4-4CEA-9B04-B1850638A454}" srcOrd="0" destOrd="0" presId="urn:microsoft.com/office/officeart/2009/3/layout/HorizontalOrganizationChart"/>
    <dgm:cxn modelId="{C959EA54-6EF6-4578-80A9-FEEF24718178}" type="presParOf" srcId="{410F8E60-61F4-4CEA-9B04-B1850638A454}" destId="{73171548-F64B-40D9-8F15-7103F8891B31}" srcOrd="0" destOrd="0" presId="urn:microsoft.com/office/officeart/2009/3/layout/HorizontalOrganizationChart"/>
    <dgm:cxn modelId="{01A165CB-56E1-4D74-A3B3-385A8739DA39}" type="presParOf" srcId="{410F8E60-61F4-4CEA-9B04-B1850638A454}" destId="{A962E9EF-1635-4FE9-82B4-EA0453850547}" srcOrd="1" destOrd="0" presId="urn:microsoft.com/office/officeart/2009/3/layout/HorizontalOrganizationChart"/>
    <dgm:cxn modelId="{9BABD084-33A2-45FE-9DD9-2BCE0603CB7C}" type="presParOf" srcId="{66CE6566-2994-40CB-8649-3697B94A75F5}" destId="{3C47482A-FA6A-435B-8FB6-2FFEAD2F98B4}" srcOrd="1" destOrd="0" presId="urn:microsoft.com/office/officeart/2009/3/layout/HorizontalOrganizationChart"/>
    <dgm:cxn modelId="{DB0BD253-AF99-4936-9A8E-946F5C806ABC}" type="presParOf" srcId="{66CE6566-2994-40CB-8649-3697B94A75F5}" destId="{CE15CCA8-0517-41AA-88B7-CB301328B546}" srcOrd="2" destOrd="0" presId="urn:microsoft.com/office/officeart/2009/3/layout/HorizontalOrganizationChart"/>
    <dgm:cxn modelId="{A23CCBD1-CCBC-48AC-A07D-35F6669046DB}" type="presParOf" srcId="{7542872D-BE06-47A5-9166-D80A6A471AA5}" destId="{829B77DB-54D4-4702-8D3D-54E31EA3785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02F49-1309-4636-A553-14F68107538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40CCECB2-A2F9-4514-A3DF-24A4381FA756}">
      <dgm:prSet phldrT="[Texto]" custT="1"/>
      <dgm:spPr>
        <a:solidFill>
          <a:srgbClr val="41719C"/>
        </a:solidFill>
      </dgm:spPr>
      <dgm:t>
        <a:bodyPr/>
        <a:lstStyle/>
        <a:p>
          <a:r>
            <a:rPr lang="es-CL" sz="1800" dirty="0" smtClean="0"/>
            <a:t>PLAN DE CUENTAS OPER</a:t>
          </a:r>
          <a:endParaRPr lang="es-CL" sz="1800" dirty="0"/>
        </a:p>
      </dgm:t>
    </dgm:pt>
    <dgm:pt modelId="{EBA12FE6-5BE6-4E77-9D10-F4057291E038}" type="parTrans" cxnId="{8FBD1102-D862-4898-AEB9-0489B896F82B}">
      <dgm:prSet/>
      <dgm:spPr/>
      <dgm:t>
        <a:bodyPr/>
        <a:lstStyle/>
        <a:p>
          <a:endParaRPr lang="es-CL" sz="2000"/>
        </a:p>
      </dgm:t>
    </dgm:pt>
    <dgm:pt modelId="{6EBE80C8-3F23-47A4-8C5F-FA0E8D9113C7}" type="sibTrans" cxnId="{8FBD1102-D862-4898-AEB9-0489B896F82B}">
      <dgm:prSet/>
      <dgm:spPr/>
      <dgm:t>
        <a:bodyPr/>
        <a:lstStyle/>
        <a:p>
          <a:endParaRPr lang="es-CL" sz="2000"/>
        </a:p>
      </dgm:t>
    </dgm:pt>
    <dgm:pt modelId="{341908E6-2867-4E9F-8070-E24FDC0B9F2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Universidad de Concepción              1000</a:t>
          </a:r>
        </a:p>
      </dgm:t>
    </dgm:pt>
    <dgm:pt modelId="{56D7740A-0447-4238-B2C0-B34CD3BA3538}" type="parTrans" cxnId="{893FD87A-EDC0-4DED-A3C8-E9E4BA776C1A}">
      <dgm:prSet/>
      <dgm:spPr/>
      <dgm:t>
        <a:bodyPr/>
        <a:lstStyle/>
        <a:p>
          <a:endParaRPr lang="es-CL" sz="2000"/>
        </a:p>
      </dgm:t>
    </dgm:pt>
    <dgm:pt modelId="{1A36D88E-7AB8-45C2-81BB-F313AB6B901E}" type="sibTrans" cxnId="{893FD87A-EDC0-4DED-A3C8-E9E4BA776C1A}">
      <dgm:prSet/>
      <dgm:spPr/>
      <dgm:t>
        <a:bodyPr/>
        <a:lstStyle/>
        <a:p>
          <a:endParaRPr lang="es-CL" sz="2000"/>
        </a:p>
      </dgm:t>
    </dgm:pt>
    <dgm:pt modelId="{B14CCAF5-D78C-4334-BBB1-28D2FF9E0255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UDEC Capacita        4100</a:t>
          </a:r>
        </a:p>
      </dgm:t>
    </dgm:pt>
    <dgm:pt modelId="{AF1B1F92-2046-46AE-94A1-4DF8022A887D}" type="parTrans" cxnId="{0654F500-3A96-4B96-B7C3-F5D5248F3D68}">
      <dgm:prSet/>
      <dgm:spPr/>
      <dgm:t>
        <a:bodyPr/>
        <a:lstStyle/>
        <a:p>
          <a:endParaRPr lang="es-CL" sz="2000"/>
        </a:p>
      </dgm:t>
    </dgm:pt>
    <dgm:pt modelId="{93C9AF6D-DF5F-4869-927C-7FDA7ED2D6E2}" type="sibTrans" cxnId="{0654F500-3A96-4B96-B7C3-F5D5248F3D68}">
      <dgm:prSet/>
      <dgm:spPr/>
      <dgm:t>
        <a:bodyPr/>
        <a:lstStyle/>
        <a:p>
          <a:endParaRPr lang="es-CL" sz="2000"/>
        </a:p>
      </dgm:t>
    </dgm:pt>
    <dgm:pt modelId="{58E97BD2-95FA-4DEF-AC1A-AE4A3CF1874E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CEDIN                        4200</a:t>
          </a:r>
        </a:p>
      </dgm:t>
    </dgm:pt>
    <dgm:pt modelId="{5F022F67-2053-4A12-A335-FFFD72F7D7B7}" type="parTrans" cxnId="{BBE84288-3BF2-4162-82CD-A59431D72466}">
      <dgm:prSet/>
      <dgm:spPr/>
      <dgm:t>
        <a:bodyPr/>
        <a:lstStyle/>
        <a:p>
          <a:endParaRPr lang="es-CL" sz="2000"/>
        </a:p>
      </dgm:t>
    </dgm:pt>
    <dgm:pt modelId="{F5FA1049-9644-42D1-975F-99447BB9502A}" type="sibTrans" cxnId="{BBE84288-3BF2-4162-82CD-A59431D72466}">
      <dgm:prSet/>
      <dgm:spPr/>
      <dgm:t>
        <a:bodyPr/>
        <a:lstStyle/>
        <a:p>
          <a:endParaRPr lang="es-CL" sz="2000"/>
        </a:p>
      </dgm:t>
    </dgm:pt>
    <dgm:pt modelId="{E2DB329F-1527-4F22-A895-51A0151A423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/>
            <a:t>UDEC Asesorías        4300</a:t>
          </a:r>
        </a:p>
      </dgm:t>
    </dgm:pt>
    <dgm:pt modelId="{37B09E28-18E9-486E-A243-6740C7574853}" type="parTrans" cxnId="{4B548721-6E43-4008-8AF3-0536E5972968}">
      <dgm:prSet/>
      <dgm:spPr/>
      <dgm:t>
        <a:bodyPr/>
        <a:lstStyle/>
        <a:p>
          <a:endParaRPr lang="es-CL" sz="2000"/>
        </a:p>
      </dgm:t>
    </dgm:pt>
    <dgm:pt modelId="{DC9CCACA-8C1F-428F-BAF4-DD63A7B13689}" type="sibTrans" cxnId="{4B548721-6E43-4008-8AF3-0536E5972968}">
      <dgm:prSet/>
      <dgm:spPr/>
      <dgm:t>
        <a:bodyPr/>
        <a:lstStyle/>
        <a:p>
          <a:endParaRPr lang="es-CL" sz="2000"/>
        </a:p>
      </dgm:t>
    </dgm:pt>
    <dgm:pt modelId="{78D757DB-10C7-4BA2-887B-0573DAA1FDE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 err="1"/>
            <a:t>Soc</a:t>
          </a:r>
          <a:r>
            <a:rPr lang="es-CL" sz="1800" dirty="0"/>
            <a:t> Recreativa UDEC                  6000</a:t>
          </a:r>
        </a:p>
      </dgm:t>
    </dgm:pt>
    <dgm:pt modelId="{51FD9C93-7254-48FF-80D3-6C68E52681D6}" type="parTrans" cxnId="{80A8395D-05CD-4C61-AAF6-F45FD26A1A02}">
      <dgm:prSet/>
      <dgm:spPr/>
      <dgm:t>
        <a:bodyPr/>
        <a:lstStyle/>
        <a:p>
          <a:endParaRPr lang="es-CL" sz="2000"/>
        </a:p>
      </dgm:t>
    </dgm:pt>
    <dgm:pt modelId="{1B2DEB2E-2C45-4310-AB84-1B4F081FE07D}" type="sibTrans" cxnId="{80A8395D-05CD-4C61-AAF6-F45FD26A1A02}">
      <dgm:prSet/>
      <dgm:spPr/>
      <dgm:t>
        <a:bodyPr/>
        <a:lstStyle/>
        <a:p>
          <a:endParaRPr lang="es-CL" sz="2000"/>
        </a:p>
      </dgm:t>
    </dgm:pt>
    <dgm:pt modelId="{F40C2FD1-78B2-4064-8AD9-42CC24A5FC4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1800" dirty="0" err="1"/>
            <a:t>Corp.Recreativa</a:t>
          </a:r>
          <a:r>
            <a:rPr lang="es-CL" sz="1800" dirty="0"/>
            <a:t> Bellavista                   6100</a:t>
          </a:r>
        </a:p>
      </dgm:t>
    </dgm:pt>
    <dgm:pt modelId="{1DFD34F0-B481-4BAD-80B4-89E502DF14B1}" type="parTrans" cxnId="{4470EC1D-32EC-4844-9EC9-9F0103CF41F7}">
      <dgm:prSet/>
      <dgm:spPr/>
      <dgm:t>
        <a:bodyPr/>
        <a:lstStyle/>
        <a:p>
          <a:endParaRPr lang="es-CL" sz="2000"/>
        </a:p>
      </dgm:t>
    </dgm:pt>
    <dgm:pt modelId="{2006063F-F29B-4273-87CB-BA230693A6DC}" type="sibTrans" cxnId="{4470EC1D-32EC-4844-9EC9-9F0103CF41F7}">
      <dgm:prSet/>
      <dgm:spPr/>
      <dgm:t>
        <a:bodyPr/>
        <a:lstStyle/>
        <a:p>
          <a:endParaRPr lang="es-CL" sz="2000"/>
        </a:p>
      </dgm:t>
    </dgm:pt>
    <dgm:pt modelId="{1767001C-B886-48A5-AF66-E25A72BAC2E5}" type="pres">
      <dgm:prSet presAssocID="{F5902F49-1309-4636-A553-14F6810753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542872D-BE06-47A5-9166-D80A6A471AA5}" type="pres">
      <dgm:prSet presAssocID="{40CCECB2-A2F9-4514-A3DF-24A4381FA756}" presName="hierRoot1" presStyleCnt="0">
        <dgm:presLayoutVars>
          <dgm:hierBranch val="init"/>
        </dgm:presLayoutVars>
      </dgm:prSet>
      <dgm:spPr/>
    </dgm:pt>
    <dgm:pt modelId="{DC48169C-D29E-45FC-BB87-52C0CE0E1F20}" type="pres">
      <dgm:prSet presAssocID="{40CCECB2-A2F9-4514-A3DF-24A4381FA756}" presName="rootComposite1" presStyleCnt="0"/>
      <dgm:spPr/>
    </dgm:pt>
    <dgm:pt modelId="{89BC7CB4-FE92-46E3-8312-9D100853066D}" type="pres">
      <dgm:prSet presAssocID="{40CCECB2-A2F9-4514-A3DF-24A4381FA756}" presName="rootText1" presStyleLbl="node0" presStyleIdx="0" presStyleCnt="1" custScaleX="111938" custScaleY="1629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92F2CD6-D169-4E95-9226-2DBDB424121F}" type="pres">
      <dgm:prSet presAssocID="{40CCECB2-A2F9-4514-A3DF-24A4381FA756}" presName="rootConnector1" presStyleLbl="node1" presStyleIdx="0" presStyleCnt="0"/>
      <dgm:spPr/>
      <dgm:t>
        <a:bodyPr/>
        <a:lstStyle/>
        <a:p>
          <a:endParaRPr lang="es-CL"/>
        </a:p>
      </dgm:t>
    </dgm:pt>
    <dgm:pt modelId="{6CBDC520-B046-4B46-A83A-C3DC43099801}" type="pres">
      <dgm:prSet presAssocID="{40CCECB2-A2F9-4514-A3DF-24A4381FA756}" presName="hierChild2" presStyleCnt="0"/>
      <dgm:spPr/>
    </dgm:pt>
    <dgm:pt modelId="{9EE34035-20AE-479F-AC05-C2B9520E3FDC}" type="pres">
      <dgm:prSet presAssocID="{56D7740A-0447-4238-B2C0-B34CD3BA3538}" presName="Name64" presStyleLbl="parChTrans1D2" presStyleIdx="0" presStyleCnt="6"/>
      <dgm:spPr/>
      <dgm:t>
        <a:bodyPr/>
        <a:lstStyle/>
        <a:p>
          <a:endParaRPr lang="es-CL"/>
        </a:p>
      </dgm:t>
    </dgm:pt>
    <dgm:pt modelId="{CF3C8D72-5053-4CF2-9090-13ED1B242983}" type="pres">
      <dgm:prSet presAssocID="{341908E6-2867-4E9F-8070-E24FDC0B9F23}" presName="hierRoot2" presStyleCnt="0">
        <dgm:presLayoutVars>
          <dgm:hierBranch val="init"/>
        </dgm:presLayoutVars>
      </dgm:prSet>
      <dgm:spPr/>
    </dgm:pt>
    <dgm:pt modelId="{1AE3B3DF-46F1-4779-A15F-E4848B54EF82}" type="pres">
      <dgm:prSet presAssocID="{341908E6-2867-4E9F-8070-E24FDC0B9F23}" presName="rootComposite" presStyleCnt="0"/>
      <dgm:spPr/>
    </dgm:pt>
    <dgm:pt modelId="{898C851A-4331-4CC0-9A09-3F77B9C20240}" type="pres">
      <dgm:prSet presAssocID="{341908E6-2867-4E9F-8070-E24FDC0B9F23}" presName="rootText" presStyleLbl="node2" presStyleIdx="0" presStyleCnt="6" custScaleY="12325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A869062-680D-4110-84E7-C6F5CBAA3745}" type="pres">
      <dgm:prSet presAssocID="{341908E6-2867-4E9F-8070-E24FDC0B9F23}" presName="rootConnector" presStyleLbl="node2" presStyleIdx="0" presStyleCnt="6"/>
      <dgm:spPr/>
      <dgm:t>
        <a:bodyPr/>
        <a:lstStyle/>
        <a:p>
          <a:endParaRPr lang="es-CL"/>
        </a:p>
      </dgm:t>
    </dgm:pt>
    <dgm:pt modelId="{AF901997-E77F-4E72-A7E8-F5F46F607459}" type="pres">
      <dgm:prSet presAssocID="{341908E6-2867-4E9F-8070-E24FDC0B9F23}" presName="hierChild4" presStyleCnt="0"/>
      <dgm:spPr/>
    </dgm:pt>
    <dgm:pt modelId="{0BD423B2-6185-406D-AED9-2058F1357C2D}" type="pres">
      <dgm:prSet presAssocID="{341908E6-2867-4E9F-8070-E24FDC0B9F23}" presName="hierChild5" presStyleCnt="0"/>
      <dgm:spPr/>
    </dgm:pt>
    <dgm:pt modelId="{9BB2D3D4-55F0-425C-B439-01F7AD344E85}" type="pres">
      <dgm:prSet presAssocID="{AF1B1F92-2046-46AE-94A1-4DF8022A887D}" presName="Name64" presStyleLbl="parChTrans1D2" presStyleIdx="1" presStyleCnt="6"/>
      <dgm:spPr/>
      <dgm:t>
        <a:bodyPr/>
        <a:lstStyle/>
        <a:p>
          <a:endParaRPr lang="es-CL"/>
        </a:p>
      </dgm:t>
    </dgm:pt>
    <dgm:pt modelId="{0A1A92BA-BECA-4959-B478-6FE577A0ED68}" type="pres">
      <dgm:prSet presAssocID="{B14CCAF5-D78C-4334-BBB1-28D2FF9E0255}" presName="hierRoot2" presStyleCnt="0">
        <dgm:presLayoutVars>
          <dgm:hierBranch val="init"/>
        </dgm:presLayoutVars>
      </dgm:prSet>
      <dgm:spPr/>
    </dgm:pt>
    <dgm:pt modelId="{4B5CBB1C-7A05-4887-8ABF-798666BC2329}" type="pres">
      <dgm:prSet presAssocID="{B14CCAF5-D78C-4334-BBB1-28D2FF9E0255}" presName="rootComposite" presStyleCnt="0"/>
      <dgm:spPr/>
    </dgm:pt>
    <dgm:pt modelId="{88E950EA-DA23-479A-8C45-184B6420766A}" type="pres">
      <dgm:prSet presAssocID="{B14CCAF5-D78C-4334-BBB1-28D2FF9E0255}" presName="rootText" presStyleLbl="node2" presStyleIdx="1" presStyleCnt="6" custScaleY="11971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E194B10-2B14-4B60-8177-782E4E04F131}" type="pres">
      <dgm:prSet presAssocID="{B14CCAF5-D78C-4334-BBB1-28D2FF9E0255}" presName="rootConnector" presStyleLbl="node2" presStyleIdx="1" presStyleCnt="6"/>
      <dgm:spPr/>
      <dgm:t>
        <a:bodyPr/>
        <a:lstStyle/>
        <a:p>
          <a:endParaRPr lang="es-CL"/>
        </a:p>
      </dgm:t>
    </dgm:pt>
    <dgm:pt modelId="{B4ADE496-C1B8-4E21-9682-0021416CB53F}" type="pres">
      <dgm:prSet presAssocID="{B14CCAF5-D78C-4334-BBB1-28D2FF9E0255}" presName="hierChild4" presStyleCnt="0"/>
      <dgm:spPr/>
    </dgm:pt>
    <dgm:pt modelId="{163A0B23-D0EB-4F97-9CC8-32E6A8CD6F3F}" type="pres">
      <dgm:prSet presAssocID="{B14CCAF5-D78C-4334-BBB1-28D2FF9E0255}" presName="hierChild5" presStyleCnt="0"/>
      <dgm:spPr/>
    </dgm:pt>
    <dgm:pt modelId="{416D37B5-B1EA-4C11-83EC-335E38993277}" type="pres">
      <dgm:prSet presAssocID="{5F022F67-2053-4A12-A335-FFFD72F7D7B7}" presName="Name64" presStyleLbl="parChTrans1D2" presStyleIdx="2" presStyleCnt="6"/>
      <dgm:spPr/>
      <dgm:t>
        <a:bodyPr/>
        <a:lstStyle/>
        <a:p>
          <a:endParaRPr lang="es-CL"/>
        </a:p>
      </dgm:t>
    </dgm:pt>
    <dgm:pt modelId="{5DBDD23C-27B2-439F-A5CD-2404CF7D21C4}" type="pres">
      <dgm:prSet presAssocID="{58E97BD2-95FA-4DEF-AC1A-AE4A3CF1874E}" presName="hierRoot2" presStyleCnt="0">
        <dgm:presLayoutVars>
          <dgm:hierBranch val="init"/>
        </dgm:presLayoutVars>
      </dgm:prSet>
      <dgm:spPr/>
    </dgm:pt>
    <dgm:pt modelId="{7080802D-990F-41FC-94ED-339D7D2FD81C}" type="pres">
      <dgm:prSet presAssocID="{58E97BD2-95FA-4DEF-AC1A-AE4A3CF1874E}" presName="rootComposite" presStyleCnt="0"/>
      <dgm:spPr/>
    </dgm:pt>
    <dgm:pt modelId="{B078B579-CF63-4F89-A9EE-10CAA47218B6}" type="pres">
      <dgm:prSet presAssocID="{58E97BD2-95FA-4DEF-AC1A-AE4A3CF1874E}" presName="rootText" presStyleLbl="node2" presStyleIdx="2" presStyleCnt="6" custScaleY="10720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BA1A8E3-4066-4543-8FA2-2EF150CFD98E}" type="pres">
      <dgm:prSet presAssocID="{58E97BD2-95FA-4DEF-AC1A-AE4A3CF1874E}" presName="rootConnector" presStyleLbl="node2" presStyleIdx="2" presStyleCnt="6"/>
      <dgm:spPr/>
      <dgm:t>
        <a:bodyPr/>
        <a:lstStyle/>
        <a:p>
          <a:endParaRPr lang="es-CL"/>
        </a:p>
      </dgm:t>
    </dgm:pt>
    <dgm:pt modelId="{E7ADC261-B57D-43C5-9EF3-D9CA52070306}" type="pres">
      <dgm:prSet presAssocID="{58E97BD2-95FA-4DEF-AC1A-AE4A3CF1874E}" presName="hierChild4" presStyleCnt="0"/>
      <dgm:spPr/>
    </dgm:pt>
    <dgm:pt modelId="{62F76050-A418-4D1E-873F-9E6C3EA01B01}" type="pres">
      <dgm:prSet presAssocID="{58E97BD2-95FA-4DEF-AC1A-AE4A3CF1874E}" presName="hierChild5" presStyleCnt="0"/>
      <dgm:spPr/>
    </dgm:pt>
    <dgm:pt modelId="{C5BD28F0-E5EA-459A-B271-6A9CD4A265B7}" type="pres">
      <dgm:prSet presAssocID="{37B09E28-18E9-486E-A243-6740C7574853}" presName="Name64" presStyleLbl="parChTrans1D2" presStyleIdx="3" presStyleCnt="6"/>
      <dgm:spPr/>
      <dgm:t>
        <a:bodyPr/>
        <a:lstStyle/>
        <a:p>
          <a:endParaRPr lang="es-CL"/>
        </a:p>
      </dgm:t>
    </dgm:pt>
    <dgm:pt modelId="{0E032D30-26E2-4278-BD01-06306605D082}" type="pres">
      <dgm:prSet presAssocID="{E2DB329F-1527-4F22-A895-51A0151A4230}" presName="hierRoot2" presStyleCnt="0">
        <dgm:presLayoutVars>
          <dgm:hierBranch val="init"/>
        </dgm:presLayoutVars>
      </dgm:prSet>
      <dgm:spPr/>
    </dgm:pt>
    <dgm:pt modelId="{59CDFB70-0610-4B80-B0CA-78D27653847D}" type="pres">
      <dgm:prSet presAssocID="{E2DB329F-1527-4F22-A895-51A0151A4230}" presName="rootComposite" presStyleCnt="0"/>
      <dgm:spPr/>
    </dgm:pt>
    <dgm:pt modelId="{C4F67CDE-03FF-4BA9-AD35-0DCBEE92B8FF}" type="pres">
      <dgm:prSet presAssocID="{E2DB329F-1527-4F22-A895-51A0151A4230}" presName="rootText" presStyleLbl="node2" presStyleIdx="3" presStyleCnt="6" custScaleY="13139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F9ECEBE-C1A0-462B-9427-650E6A7C224B}" type="pres">
      <dgm:prSet presAssocID="{E2DB329F-1527-4F22-A895-51A0151A4230}" presName="rootConnector" presStyleLbl="node2" presStyleIdx="3" presStyleCnt="6"/>
      <dgm:spPr/>
      <dgm:t>
        <a:bodyPr/>
        <a:lstStyle/>
        <a:p>
          <a:endParaRPr lang="es-CL"/>
        </a:p>
      </dgm:t>
    </dgm:pt>
    <dgm:pt modelId="{7783EAC8-1784-4FB4-B0B2-1561F53DB11B}" type="pres">
      <dgm:prSet presAssocID="{E2DB329F-1527-4F22-A895-51A0151A4230}" presName="hierChild4" presStyleCnt="0"/>
      <dgm:spPr/>
    </dgm:pt>
    <dgm:pt modelId="{9F441EE2-FA2D-4C63-A1E7-F47956FEAD60}" type="pres">
      <dgm:prSet presAssocID="{E2DB329F-1527-4F22-A895-51A0151A4230}" presName="hierChild5" presStyleCnt="0"/>
      <dgm:spPr/>
    </dgm:pt>
    <dgm:pt modelId="{233BCC09-B223-4929-B0C4-2DF830257284}" type="pres">
      <dgm:prSet presAssocID="{51FD9C93-7254-48FF-80D3-6C68E52681D6}" presName="Name64" presStyleLbl="parChTrans1D2" presStyleIdx="4" presStyleCnt="6"/>
      <dgm:spPr/>
      <dgm:t>
        <a:bodyPr/>
        <a:lstStyle/>
        <a:p>
          <a:endParaRPr lang="es-CL"/>
        </a:p>
      </dgm:t>
    </dgm:pt>
    <dgm:pt modelId="{60E5103D-9ED2-48B1-A0B7-321DD9BBBC69}" type="pres">
      <dgm:prSet presAssocID="{78D757DB-10C7-4BA2-887B-0573DAA1FDE3}" presName="hierRoot2" presStyleCnt="0">
        <dgm:presLayoutVars>
          <dgm:hierBranch val="init"/>
        </dgm:presLayoutVars>
      </dgm:prSet>
      <dgm:spPr/>
    </dgm:pt>
    <dgm:pt modelId="{9C6380EF-AC1B-43E8-B517-2346114697DB}" type="pres">
      <dgm:prSet presAssocID="{78D757DB-10C7-4BA2-887B-0573DAA1FDE3}" presName="rootComposite" presStyleCnt="0"/>
      <dgm:spPr/>
    </dgm:pt>
    <dgm:pt modelId="{943259D6-0372-43C7-8E4E-4F023EBAE0B4}" type="pres">
      <dgm:prSet presAssocID="{78D757DB-10C7-4BA2-887B-0573DAA1FDE3}" presName="rootText" presStyleLbl="node2" presStyleIdx="4" presStyleCnt="6" custScaleY="13347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3550F30-FAE7-4E53-8FEB-EA48CE7A5E2F}" type="pres">
      <dgm:prSet presAssocID="{78D757DB-10C7-4BA2-887B-0573DAA1FDE3}" presName="rootConnector" presStyleLbl="node2" presStyleIdx="4" presStyleCnt="6"/>
      <dgm:spPr/>
      <dgm:t>
        <a:bodyPr/>
        <a:lstStyle/>
        <a:p>
          <a:endParaRPr lang="es-CL"/>
        </a:p>
      </dgm:t>
    </dgm:pt>
    <dgm:pt modelId="{26B32A4F-AB1E-4A9E-910E-84B4071776EB}" type="pres">
      <dgm:prSet presAssocID="{78D757DB-10C7-4BA2-887B-0573DAA1FDE3}" presName="hierChild4" presStyleCnt="0"/>
      <dgm:spPr/>
    </dgm:pt>
    <dgm:pt modelId="{3A6EAB89-80B5-40D9-BDD9-EAE085D1857A}" type="pres">
      <dgm:prSet presAssocID="{78D757DB-10C7-4BA2-887B-0573DAA1FDE3}" presName="hierChild5" presStyleCnt="0"/>
      <dgm:spPr/>
    </dgm:pt>
    <dgm:pt modelId="{A2388B6E-1B51-488E-B0F5-D4DFA3873CD9}" type="pres">
      <dgm:prSet presAssocID="{1DFD34F0-B481-4BAD-80B4-89E502DF14B1}" presName="Name64" presStyleLbl="parChTrans1D2" presStyleIdx="5" presStyleCnt="6"/>
      <dgm:spPr/>
      <dgm:t>
        <a:bodyPr/>
        <a:lstStyle/>
        <a:p>
          <a:endParaRPr lang="es-CL"/>
        </a:p>
      </dgm:t>
    </dgm:pt>
    <dgm:pt modelId="{66CE6566-2994-40CB-8649-3697B94A75F5}" type="pres">
      <dgm:prSet presAssocID="{F40C2FD1-78B2-4064-8AD9-42CC24A5FC43}" presName="hierRoot2" presStyleCnt="0">
        <dgm:presLayoutVars>
          <dgm:hierBranch val="init"/>
        </dgm:presLayoutVars>
      </dgm:prSet>
      <dgm:spPr/>
    </dgm:pt>
    <dgm:pt modelId="{410F8E60-61F4-4CEA-9B04-B1850638A454}" type="pres">
      <dgm:prSet presAssocID="{F40C2FD1-78B2-4064-8AD9-42CC24A5FC43}" presName="rootComposite" presStyleCnt="0"/>
      <dgm:spPr/>
    </dgm:pt>
    <dgm:pt modelId="{73171548-F64B-40D9-8F15-7103F8891B31}" type="pres">
      <dgm:prSet presAssocID="{F40C2FD1-78B2-4064-8AD9-42CC24A5FC43}" presName="rootText" presStyleLbl="node2" presStyleIdx="5" presStyleCnt="6" custScaleY="1245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962E9EF-1635-4FE9-82B4-EA0453850547}" type="pres">
      <dgm:prSet presAssocID="{F40C2FD1-78B2-4064-8AD9-42CC24A5FC43}" presName="rootConnector" presStyleLbl="node2" presStyleIdx="5" presStyleCnt="6"/>
      <dgm:spPr/>
      <dgm:t>
        <a:bodyPr/>
        <a:lstStyle/>
        <a:p>
          <a:endParaRPr lang="es-CL"/>
        </a:p>
      </dgm:t>
    </dgm:pt>
    <dgm:pt modelId="{3C47482A-FA6A-435B-8FB6-2FFEAD2F98B4}" type="pres">
      <dgm:prSet presAssocID="{F40C2FD1-78B2-4064-8AD9-42CC24A5FC43}" presName="hierChild4" presStyleCnt="0"/>
      <dgm:spPr/>
    </dgm:pt>
    <dgm:pt modelId="{CE15CCA8-0517-41AA-88B7-CB301328B546}" type="pres">
      <dgm:prSet presAssocID="{F40C2FD1-78B2-4064-8AD9-42CC24A5FC43}" presName="hierChild5" presStyleCnt="0"/>
      <dgm:spPr/>
    </dgm:pt>
    <dgm:pt modelId="{829B77DB-54D4-4702-8D3D-54E31EA3785B}" type="pres">
      <dgm:prSet presAssocID="{40CCECB2-A2F9-4514-A3DF-24A4381FA756}" presName="hierChild3" presStyleCnt="0"/>
      <dgm:spPr/>
    </dgm:pt>
  </dgm:ptLst>
  <dgm:cxnLst>
    <dgm:cxn modelId="{20FA29F2-F0D2-40C9-A813-CCA371FBA05A}" type="presOf" srcId="{37B09E28-18E9-486E-A243-6740C7574853}" destId="{C5BD28F0-E5EA-459A-B271-6A9CD4A265B7}" srcOrd="0" destOrd="0" presId="urn:microsoft.com/office/officeart/2009/3/layout/HorizontalOrganizationChart"/>
    <dgm:cxn modelId="{CD57D69C-B5E9-49B7-A571-100971EF4B26}" type="presOf" srcId="{56D7740A-0447-4238-B2C0-B34CD3BA3538}" destId="{9EE34035-20AE-479F-AC05-C2B9520E3FDC}" srcOrd="0" destOrd="0" presId="urn:microsoft.com/office/officeart/2009/3/layout/HorizontalOrganizationChart"/>
    <dgm:cxn modelId="{CE552249-FBF9-4994-9C3A-6968F4497A36}" type="presOf" srcId="{40CCECB2-A2F9-4514-A3DF-24A4381FA756}" destId="{C92F2CD6-D169-4E95-9226-2DBDB424121F}" srcOrd="1" destOrd="0" presId="urn:microsoft.com/office/officeart/2009/3/layout/HorizontalOrganizationChart"/>
    <dgm:cxn modelId="{C2EBF992-0BFE-401B-85B5-11AAC42CB235}" type="presOf" srcId="{341908E6-2867-4E9F-8070-E24FDC0B9F23}" destId="{898C851A-4331-4CC0-9A09-3F77B9C20240}" srcOrd="0" destOrd="0" presId="urn:microsoft.com/office/officeart/2009/3/layout/HorizontalOrganizationChart"/>
    <dgm:cxn modelId="{713439D8-14D1-4C26-90A7-6F9EB600401A}" type="presOf" srcId="{F5902F49-1309-4636-A553-14F68107538B}" destId="{1767001C-B886-48A5-AF66-E25A72BAC2E5}" srcOrd="0" destOrd="0" presId="urn:microsoft.com/office/officeart/2009/3/layout/HorizontalOrganizationChart"/>
    <dgm:cxn modelId="{62845889-A13A-4DE9-8B0E-B2CEBA74526A}" type="presOf" srcId="{B14CCAF5-D78C-4334-BBB1-28D2FF9E0255}" destId="{DE194B10-2B14-4B60-8177-782E4E04F131}" srcOrd="1" destOrd="0" presId="urn:microsoft.com/office/officeart/2009/3/layout/HorizontalOrganizationChart"/>
    <dgm:cxn modelId="{4470EC1D-32EC-4844-9EC9-9F0103CF41F7}" srcId="{40CCECB2-A2F9-4514-A3DF-24A4381FA756}" destId="{F40C2FD1-78B2-4064-8AD9-42CC24A5FC43}" srcOrd="5" destOrd="0" parTransId="{1DFD34F0-B481-4BAD-80B4-89E502DF14B1}" sibTransId="{2006063F-F29B-4273-87CB-BA230693A6DC}"/>
    <dgm:cxn modelId="{4897CCF0-44CD-4AC3-BD51-3937FB89E88B}" type="presOf" srcId="{40CCECB2-A2F9-4514-A3DF-24A4381FA756}" destId="{89BC7CB4-FE92-46E3-8312-9D100853066D}" srcOrd="0" destOrd="0" presId="urn:microsoft.com/office/officeart/2009/3/layout/HorizontalOrganizationChart"/>
    <dgm:cxn modelId="{BC280CC7-2E4A-496D-AE6D-C028DB2AADC9}" type="presOf" srcId="{58E97BD2-95FA-4DEF-AC1A-AE4A3CF1874E}" destId="{B078B579-CF63-4F89-A9EE-10CAA47218B6}" srcOrd="0" destOrd="0" presId="urn:microsoft.com/office/officeart/2009/3/layout/HorizontalOrganizationChart"/>
    <dgm:cxn modelId="{8FBD1102-D862-4898-AEB9-0489B896F82B}" srcId="{F5902F49-1309-4636-A553-14F68107538B}" destId="{40CCECB2-A2F9-4514-A3DF-24A4381FA756}" srcOrd="0" destOrd="0" parTransId="{EBA12FE6-5BE6-4E77-9D10-F4057291E038}" sibTransId="{6EBE80C8-3F23-47A4-8C5F-FA0E8D9113C7}"/>
    <dgm:cxn modelId="{479E56B0-542B-4A9D-8CFA-9F4AB3C1CEC6}" type="presOf" srcId="{AF1B1F92-2046-46AE-94A1-4DF8022A887D}" destId="{9BB2D3D4-55F0-425C-B439-01F7AD344E85}" srcOrd="0" destOrd="0" presId="urn:microsoft.com/office/officeart/2009/3/layout/HorizontalOrganizationChart"/>
    <dgm:cxn modelId="{F676FC6A-9996-4B4C-80CA-4D560158CD7F}" type="presOf" srcId="{B14CCAF5-D78C-4334-BBB1-28D2FF9E0255}" destId="{88E950EA-DA23-479A-8C45-184B6420766A}" srcOrd="0" destOrd="0" presId="urn:microsoft.com/office/officeart/2009/3/layout/HorizontalOrganizationChart"/>
    <dgm:cxn modelId="{792F3217-ECEB-4216-B9A9-013C5CD64DB8}" type="presOf" srcId="{78D757DB-10C7-4BA2-887B-0573DAA1FDE3}" destId="{43550F30-FAE7-4E53-8FEB-EA48CE7A5E2F}" srcOrd="1" destOrd="0" presId="urn:microsoft.com/office/officeart/2009/3/layout/HorizontalOrganizationChart"/>
    <dgm:cxn modelId="{2105E4D2-2966-4649-BD26-3E2B8EB6BD04}" type="presOf" srcId="{58E97BD2-95FA-4DEF-AC1A-AE4A3CF1874E}" destId="{1BA1A8E3-4066-4543-8FA2-2EF150CFD98E}" srcOrd="1" destOrd="0" presId="urn:microsoft.com/office/officeart/2009/3/layout/HorizontalOrganizationChart"/>
    <dgm:cxn modelId="{0654F500-3A96-4B96-B7C3-F5D5248F3D68}" srcId="{40CCECB2-A2F9-4514-A3DF-24A4381FA756}" destId="{B14CCAF5-D78C-4334-BBB1-28D2FF9E0255}" srcOrd="1" destOrd="0" parTransId="{AF1B1F92-2046-46AE-94A1-4DF8022A887D}" sibTransId="{93C9AF6D-DF5F-4869-927C-7FDA7ED2D6E2}"/>
    <dgm:cxn modelId="{A09E5895-0B1B-4B1A-8156-D1A72C8C82C5}" type="presOf" srcId="{F40C2FD1-78B2-4064-8AD9-42CC24A5FC43}" destId="{73171548-F64B-40D9-8F15-7103F8891B31}" srcOrd="0" destOrd="0" presId="urn:microsoft.com/office/officeart/2009/3/layout/HorizontalOrganizationChart"/>
    <dgm:cxn modelId="{80A8395D-05CD-4C61-AAF6-F45FD26A1A02}" srcId="{40CCECB2-A2F9-4514-A3DF-24A4381FA756}" destId="{78D757DB-10C7-4BA2-887B-0573DAA1FDE3}" srcOrd="4" destOrd="0" parTransId="{51FD9C93-7254-48FF-80D3-6C68E52681D6}" sibTransId="{1B2DEB2E-2C45-4310-AB84-1B4F081FE07D}"/>
    <dgm:cxn modelId="{AC3544FC-D521-4AA0-AB26-F9B2BB19C075}" type="presOf" srcId="{E2DB329F-1527-4F22-A895-51A0151A4230}" destId="{9F9ECEBE-C1A0-462B-9427-650E6A7C224B}" srcOrd="1" destOrd="0" presId="urn:microsoft.com/office/officeart/2009/3/layout/HorizontalOrganizationChart"/>
    <dgm:cxn modelId="{4AFB9332-5A94-4F6B-BBE7-09E57C420405}" type="presOf" srcId="{51FD9C93-7254-48FF-80D3-6C68E52681D6}" destId="{233BCC09-B223-4929-B0C4-2DF830257284}" srcOrd="0" destOrd="0" presId="urn:microsoft.com/office/officeart/2009/3/layout/HorizontalOrganizationChart"/>
    <dgm:cxn modelId="{F24364F7-5329-4B99-B0ED-C749647F73CF}" type="presOf" srcId="{5F022F67-2053-4A12-A335-FFFD72F7D7B7}" destId="{416D37B5-B1EA-4C11-83EC-335E38993277}" srcOrd="0" destOrd="0" presId="urn:microsoft.com/office/officeart/2009/3/layout/HorizontalOrganizationChart"/>
    <dgm:cxn modelId="{C9039BB5-F5E0-4204-AF7E-40B72C9185A4}" type="presOf" srcId="{341908E6-2867-4E9F-8070-E24FDC0B9F23}" destId="{FA869062-680D-4110-84E7-C6F5CBAA3745}" srcOrd="1" destOrd="0" presId="urn:microsoft.com/office/officeart/2009/3/layout/HorizontalOrganizationChart"/>
    <dgm:cxn modelId="{20376B52-1505-40F8-8777-0E53E3675486}" type="presOf" srcId="{1DFD34F0-B481-4BAD-80B4-89E502DF14B1}" destId="{A2388B6E-1B51-488E-B0F5-D4DFA3873CD9}" srcOrd="0" destOrd="0" presId="urn:microsoft.com/office/officeart/2009/3/layout/HorizontalOrganizationChart"/>
    <dgm:cxn modelId="{85378AEB-713F-4F0B-9563-920316DD2182}" type="presOf" srcId="{E2DB329F-1527-4F22-A895-51A0151A4230}" destId="{C4F67CDE-03FF-4BA9-AD35-0DCBEE92B8FF}" srcOrd="0" destOrd="0" presId="urn:microsoft.com/office/officeart/2009/3/layout/HorizontalOrganizationChart"/>
    <dgm:cxn modelId="{BBE84288-3BF2-4162-82CD-A59431D72466}" srcId="{40CCECB2-A2F9-4514-A3DF-24A4381FA756}" destId="{58E97BD2-95FA-4DEF-AC1A-AE4A3CF1874E}" srcOrd="2" destOrd="0" parTransId="{5F022F67-2053-4A12-A335-FFFD72F7D7B7}" sibTransId="{F5FA1049-9644-42D1-975F-99447BB9502A}"/>
    <dgm:cxn modelId="{3B1C5C5B-1B7E-4309-B86A-2EE4E99EC7A7}" type="presOf" srcId="{F40C2FD1-78B2-4064-8AD9-42CC24A5FC43}" destId="{A962E9EF-1635-4FE9-82B4-EA0453850547}" srcOrd="1" destOrd="0" presId="urn:microsoft.com/office/officeart/2009/3/layout/HorizontalOrganizationChart"/>
    <dgm:cxn modelId="{893FD87A-EDC0-4DED-A3C8-E9E4BA776C1A}" srcId="{40CCECB2-A2F9-4514-A3DF-24A4381FA756}" destId="{341908E6-2867-4E9F-8070-E24FDC0B9F23}" srcOrd="0" destOrd="0" parTransId="{56D7740A-0447-4238-B2C0-B34CD3BA3538}" sibTransId="{1A36D88E-7AB8-45C2-81BB-F313AB6B901E}"/>
    <dgm:cxn modelId="{4B548721-6E43-4008-8AF3-0536E5972968}" srcId="{40CCECB2-A2F9-4514-A3DF-24A4381FA756}" destId="{E2DB329F-1527-4F22-A895-51A0151A4230}" srcOrd="3" destOrd="0" parTransId="{37B09E28-18E9-486E-A243-6740C7574853}" sibTransId="{DC9CCACA-8C1F-428F-BAF4-DD63A7B13689}"/>
    <dgm:cxn modelId="{CAACFEAF-0321-4943-B2D5-6C301F59A484}" type="presOf" srcId="{78D757DB-10C7-4BA2-887B-0573DAA1FDE3}" destId="{943259D6-0372-43C7-8E4E-4F023EBAE0B4}" srcOrd="0" destOrd="0" presId="urn:microsoft.com/office/officeart/2009/3/layout/HorizontalOrganizationChart"/>
    <dgm:cxn modelId="{1813E9F2-E770-4539-B639-5DA51E7F74B6}" type="presParOf" srcId="{1767001C-B886-48A5-AF66-E25A72BAC2E5}" destId="{7542872D-BE06-47A5-9166-D80A6A471AA5}" srcOrd="0" destOrd="0" presId="urn:microsoft.com/office/officeart/2009/3/layout/HorizontalOrganizationChart"/>
    <dgm:cxn modelId="{2E525216-7A8F-4159-925C-8AF5E3D53F86}" type="presParOf" srcId="{7542872D-BE06-47A5-9166-D80A6A471AA5}" destId="{DC48169C-D29E-45FC-BB87-52C0CE0E1F20}" srcOrd="0" destOrd="0" presId="urn:microsoft.com/office/officeart/2009/3/layout/HorizontalOrganizationChart"/>
    <dgm:cxn modelId="{EA554177-3CE5-4129-AD4C-C77E37E9E036}" type="presParOf" srcId="{DC48169C-D29E-45FC-BB87-52C0CE0E1F20}" destId="{89BC7CB4-FE92-46E3-8312-9D100853066D}" srcOrd="0" destOrd="0" presId="urn:microsoft.com/office/officeart/2009/3/layout/HorizontalOrganizationChart"/>
    <dgm:cxn modelId="{554B3F5D-5EF8-486A-86EB-E7671C5C459F}" type="presParOf" srcId="{DC48169C-D29E-45FC-BB87-52C0CE0E1F20}" destId="{C92F2CD6-D169-4E95-9226-2DBDB424121F}" srcOrd="1" destOrd="0" presId="urn:microsoft.com/office/officeart/2009/3/layout/HorizontalOrganizationChart"/>
    <dgm:cxn modelId="{B8FED2DB-B0F7-4E4C-96D8-2583FF4535E2}" type="presParOf" srcId="{7542872D-BE06-47A5-9166-D80A6A471AA5}" destId="{6CBDC520-B046-4B46-A83A-C3DC43099801}" srcOrd="1" destOrd="0" presId="urn:microsoft.com/office/officeart/2009/3/layout/HorizontalOrganizationChart"/>
    <dgm:cxn modelId="{F50D3AD8-044E-4B26-B77F-6F46CBCE3170}" type="presParOf" srcId="{6CBDC520-B046-4B46-A83A-C3DC43099801}" destId="{9EE34035-20AE-479F-AC05-C2B9520E3FDC}" srcOrd="0" destOrd="0" presId="urn:microsoft.com/office/officeart/2009/3/layout/HorizontalOrganizationChart"/>
    <dgm:cxn modelId="{454328E3-817B-48AB-B9EE-C842A90DA51E}" type="presParOf" srcId="{6CBDC520-B046-4B46-A83A-C3DC43099801}" destId="{CF3C8D72-5053-4CF2-9090-13ED1B242983}" srcOrd="1" destOrd="0" presId="urn:microsoft.com/office/officeart/2009/3/layout/HorizontalOrganizationChart"/>
    <dgm:cxn modelId="{3AD9E27A-4955-4D07-9D83-C51321ECC55E}" type="presParOf" srcId="{CF3C8D72-5053-4CF2-9090-13ED1B242983}" destId="{1AE3B3DF-46F1-4779-A15F-E4848B54EF82}" srcOrd="0" destOrd="0" presId="urn:microsoft.com/office/officeart/2009/3/layout/HorizontalOrganizationChart"/>
    <dgm:cxn modelId="{CFCF1D1E-6483-415E-AAB7-0458DF847B69}" type="presParOf" srcId="{1AE3B3DF-46F1-4779-A15F-E4848B54EF82}" destId="{898C851A-4331-4CC0-9A09-3F77B9C20240}" srcOrd="0" destOrd="0" presId="urn:microsoft.com/office/officeart/2009/3/layout/HorizontalOrganizationChart"/>
    <dgm:cxn modelId="{28733274-4637-40B4-B3A8-4DDF388CC181}" type="presParOf" srcId="{1AE3B3DF-46F1-4779-A15F-E4848B54EF82}" destId="{FA869062-680D-4110-84E7-C6F5CBAA3745}" srcOrd="1" destOrd="0" presId="urn:microsoft.com/office/officeart/2009/3/layout/HorizontalOrganizationChart"/>
    <dgm:cxn modelId="{8ACC04BC-10AB-4CC2-A664-8974C3047888}" type="presParOf" srcId="{CF3C8D72-5053-4CF2-9090-13ED1B242983}" destId="{AF901997-E77F-4E72-A7E8-F5F46F607459}" srcOrd="1" destOrd="0" presId="urn:microsoft.com/office/officeart/2009/3/layout/HorizontalOrganizationChart"/>
    <dgm:cxn modelId="{41CE8C68-0BB7-4364-A9C9-E7804A749A9D}" type="presParOf" srcId="{CF3C8D72-5053-4CF2-9090-13ED1B242983}" destId="{0BD423B2-6185-406D-AED9-2058F1357C2D}" srcOrd="2" destOrd="0" presId="urn:microsoft.com/office/officeart/2009/3/layout/HorizontalOrganizationChart"/>
    <dgm:cxn modelId="{3F89C5E8-C12F-422B-B5AF-55C9F43F5191}" type="presParOf" srcId="{6CBDC520-B046-4B46-A83A-C3DC43099801}" destId="{9BB2D3D4-55F0-425C-B439-01F7AD344E85}" srcOrd="2" destOrd="0" presId="urn:microsoft.com/office/officeart/2009/3/layout/HorizontalOrganizationChart"/>
    <dgm:cxn modelId="{F179E431-1771-4263-B37F-2B2FACF0B46E}" type="presParOf" srcId="{6CBDC520-B046-4B46-A83A-C3DC43099801}" destId="{0A1A92BA-BECA-4959-B478-6FE577A0ED68}" srcOrd="3" destOrd="0" presId="urn:microsoft.com/office/officeart/2009/3/layout/HorizontalOrganizationChart"/>
    <dgm:cxn modelId="{BA75A258-C80B-4AA4-B1A5-9B2CC86C8218}" type="presParOf" srcId="{0A1A92BA-BECA-4959-B478-6FE577A0ED68}" destId="{4B5CBB1C-7A05-4887-8ABF-798666BC2329}" srcOrd="0" destOrd="0" presId="urn:microsoft.com/office/officeart/2009/3/layout/HorizontalOrganizationChart"/>
    <dgm:cxn modelId="{D824F81E-32BD-466F-9E0C-DFAAA16FD7DA}" type="presParOf" srcId="{4B5CBB1C-7A05-4887-8ABF-798666BC2329}" destId="{88E950EA-DA23-479A-8C45-184B6420766A}" srcOrd="0" destOrd="0" presId="urn:microsoft.com/office/officeart/2009/3/layout/HorizontalOrganizationChart"/>
    <dgm:cxn modelId="{6AAFEF67-1FD0-4D9A-9D2D-E846A1E987DA}" type="presParOf" srcId="{4B5CBB1C-7A05-4887-8ABF-798666BC2329}" destId="{DE194B10-2B14-4B60-8177-782E4E04F131}" srcOrd="1" destOrd="0" presId="urn:microsoft.com/office/officeart/2009/3/layout/HorizontalOrganizationChart"/>
    <dgm:cxn modelId="{B637940D-D0A7-472E-94F8-B68153052027}" type="presParOf" srcId="{0A1A92BA-BECA-4959-B478-6FE577A0ED68}" destId="{B4ADE496-C1B8-4E21-9682-0021416CB53F}" srcOrd="1" destOrd="0" presId="urn:microsoft.com/office/officeart/2009/3/layout/HorizontalOrganizationChart"/>
    <dgm:cxn modelId="{78A15DE3-968C-4348-8D49-A32324D37B8C}" type="presParOf" srcId="{0A1A92BA-BECA-4959-B478-6FE577A0ED68}" destId="{163A0B23-D0EB-4F97-9CC8-32E6A8CD6F3F}" srcOrd="2" destOrd="0" presId="urn:microsoft.com/office/officeart/2009/3/layout/HorizontalOrganizationChart"/>
    <dgm:cxn modelId="{894BAE92-5CEB-4A59-BD3D-D3C1D37552CF}" type="presParOf" srcId="{6CBDC520-B046-4B46-A83A-C3DC43099801}" destId="{416D37B5-B1EA-4C11-83EC-335E38993277}" srcOrd="4" destOrd="0" presId="urn:microsoft.com/office/officeart/2009/3/layout/HorizontalOrganizationChart"/>
    <dgm:cxn modelId="{6CE44EED-449D-40F9-837E-13D8915A7CC2}" type="presParOf" srcId="{6CBDC520-B046-4B46-A83A-C3DC43099801}" destId="{5DBDD23C-27B2-439F-A5CD-2404CF7D21C4}" srcOrd="5" destOrd="0" presId="urn:microsoft.com/office/officeart/2009/3/layout/HorizontalOrganizationChart"/>
    <dgm:cxn modelId="{0561EC92-306B-4CFB-B03C-FD6AF0E9F4E5}" type="presParOf" srcId="{5DBDD23C-27B2-439F-A5CD-2404CF7D21C4}" destId="{7080802D-990F-41FC-94ED-339D7D2FD81C}" srcOrd="0" destOrd="0" presId="urn:microsoft.com/office/officeart/2009/3/layout/HorizontalOrganizationChart"/>
    <dgm:cxn modelId="{06F4E253-F994-4921-88E7-F7AA4261ED74}" type="presParOf" srcId="{7080802D-990F-41FC-94ED-339D7D2FD81C}" destId="{B078B579-CF63-4F89-A9EE-10CAA47218B6}" srcOrd="0" destOrd="0" presId="urn:microsoft.com/office/officeart/2009/3/layout/HorizontalOrganizationChart"/>
    <dgm:cxn modelId="{C991FD8B-896D-47BC-AD2D-12B0DA9C64ED}" type="presParOf" srcId="{7080802D-990F-41FC-94ED-339D7D2FD81C}" destId="{1BA1A8E3-4066-4543-8FA2-2EF150CFD98E}" srcOrd="1" destOrd="0" presId="urn:microsoft.com/office/officeart/2009/3/layout/HorizontalOrganizationChart"/>
    <dgm:cxn modelId="{840EE13F-6635-4E13-97E9-CAEC16A55EE9}" type="presParOf" srcId="{5DBDD23C-27B2-439F-A5CD-2404CF7D21C4}" destId="{E7ADC261-B57D-43C5-9EF3-D9CA52070306}" srcOrd="1" destOrd="0" presId="urn:microsoft.com/office/officeart/2009/3/layout/HorizontalOrganizationChart"/>
    <dgm:cxn modelId="{280D68F7-83DA-4467-9391-BC85670CFE7B}" type="presParOf" srcId="{5DBDD23C-27B2-439F-A5CD-2404CF7D21C4}" destId="{62F76050-A418-4D1E-873F-9E6C3EA01B01}" srcOrd="2" destOrd="0" presId="urn:microsoft.com/office/officeart/2009/3/layout/HorizontalOrganizationChart"/>
    <dgm:cxn modelId="{23B95747-96D8-4D49-A74A-83693B449B99}" type="presParOf" srcId="{6CBDC520-B046-4B46-A83A-C3DC43099801}" destId="{C5BD28F0-E5EA-459A-B271-6A9CD4A265B7}" srcOrd="6" destOrd="0" presId="urn:microsoft.com/office/officeart/2009/3/layout/HorizontalOrganizationChart"/>
    <dgm:cxn modelId="{E427E2B1-2526-4A18-8E1A-03122225E332}" type="presParOf" srcId="{6CBDC520-B046-4B46-A83A-C3DC43099801}" destId="{0E032D30-26E2-4278-BD01-06306605D082}" srcOrd="7" destOrd="0" presId="urn:microsoft.com/office/officeart/2009/3/layout/HorizontalOrganizationChart"/>
    <dgm:cxn modelId="{140C7548-87B5-4A87-A590-0E006A44A5F4}" type="presParOf" srcId="{0E032D30-26E2-4278-BD01-06306605D082}" destId="{59CDFB70-0610-4B80-B0CA-78D27653847D}" srcOrd="0" destOrd="0" presId="urn:microsoft.com/office/officeart/2009/3/layout/HorizontalOrganizationChart"/>
    <dgm:cxn modelId="{D6FCC73B-1FDE-4051-AC0A-5A1889A48CE8}" type="presParOf" srcId="{59CDFB70-0610-4B80-B0CA-78D27653847D}" destId="{C4F67CDE-03FF-4BA9-AD35-0DCBEE92B8FF}" srcOrd="0" destOrd="0" presId="urn:microsoft.com/office/officeart/2009/3/layout/HorizontalOrganizationChart"/>
    <dgm:cxn modelId="{19EEA0ED-4837-4827-96ED-800611E478D5}" type="presParOf" srcId="{59CDFB70-0610-4B80-B0CA-78D27653847D}" destId="{9F9ECEBE-C1A0-462B-9427-650E6A7C224B}" srcOrd="1" destOrd="0" presId="urn:microsoft.com/office/officeart/2009/3/layout/HorizontalOrganizationChart"/>
    <dgm:cxn modelId="{3818A475-E046-4364-A403-A8939D03E96D}" type="presParOf" srcId="{0E032D30-26E2-4278-BD01-06306605D082}" destId="{7783EAC8-1784-4FB4-B0B2-1561F53DB11B}" srcOrd="1" destOrd="0" presId="urn:microsoft.com/office/officeart/2009/3/layout/HorizontalOrganizationChart"/>
    <dgm:cxn modelId="{23176A91-8C3F-4442-8F55-29C3E7DAFAC0}" type="presParOf" srcId="{0E032D30-26E2-4278-BD01-06306605D082}" destId="{9F441EE2-FA2D-4C63-A1E7-F47956FEAD60}" srcOrd="2" destOrd="0" presId="urn:microsoft.com/office/officeart/2009/3/layout/HorizontalOrganizationChart"/>
    <dgm:cxn modelId="{2378C154-1A3E-4C0C-99FC-F1E7436A92D7}" type="presParOf" srcId="{6CBDC520-B046-4B46-A83A-C3DC43099801}" destId="{233BCC09-B223-4929-B0C4-2DF830257284}" srcOrd="8" destOrd="0" presId="urn:microsoft.com/office/officeart/2009/3/layout/HorizontalOrganizationChart"/>
    <dgm:cxn modelId="{34AA8E0C-7E3A-4586-845C-0628EB297D76}" type="presParOf" srcId="{6CBDC520-B046-4B46-A83A-C3DC43099801}" destId="{60E5103D-9ED2-48B1-A0B7-321DD9BBBC69}" srcOrd="9" destOrd="0" presId="urn:microsoft.com/office/officeart/2009/3/layout/HorizontalOrganizationChart"/>
    <dgm:cxn modelId="{FC823DBA-F056-4497-8CD8-DBC967688BA1}" type="presParOf" srcId="{60E5103D-9ED2-48B1-A0B7-321DD9BBBC69}" destId="{9C6380EF-AC1B-43E8-B517-2346114697DB}" srcOrd="0" destOrd="0" presId="urn:microsoft.com/office/officeart/2009/3/layout/HorizontalOrganizationChart"/>
    <dgm:cxn modelId="{2DEF2A7C-F7AA-4233-8763-1E31F4A81A6B}" type="presParOf" srcId="{9C6380EF-AC1B-43E8-B517-2346114697DB}" destId="{943259D6-0372-43C7-8E4E-4F023EBAE0B4}" srcOrd="0" destOrd="0" presId="urn:microsoft.com/office/officeart/2009/3/layout/HorizontalOrganizationChart"/>
    <dgm:cxn modelId="{804E93F4-9DA6-4E7B-BF1E-B8D3F6829214}" type="presParOf" srcId="{9C6380EF-AC1B-43E8-B517-2346114697DB}" destId="{43550F30-FAE7-4E53-8FEB-EA48CE7A5E2F}" srcOrd="1" destOrd="0" presId="urn:microsoft.com/office/officeart/2009/3/layout/HorizontalOrganizationChart"/>
    <dgm:cxn modelId="{C924765C-3629-4A59-9ED6-5B16509104B6}" type="presParOf" srcId="{60E5103D-9ED2-48B1-A0B7-321DD9BBBC69}" destId="{26B32A4F-AB1E-4A9E-910E-84B4071776EB}" srcOrd="1" destOrd="0" presId="urn:microsoft.com/office/officeart/2009/3/layout/HorizontalOrganizationChart"/>
    <dgm:cxn modelId="{BA64FF19-4A93-401A-A64D-48E9534CF1BA}" type="presParOf" srcId="{60E5103D-9ED2-48B1-A0B7-321DD9BBBC69}" destId="{3A6EAB89-80B5-40D9-BDD9-EAE085D1857A}" srcOrd="2" destOrd="0" presId="urn:microsoft.com/office/officeart/2009/3/layout/HorizontalOrganizationChart"/>
    <dgm:cxn modelId="{0B600F97-461D-43AD-903B-C32A3A8D3C68}" type="presParOf" srcId="{6CBDC520-B046-4B46-A83A-C3DC43099801}" destId="{A2388B6E-1B51-488E-B0F5-D4DFA3873CD9}" srcOrd="10" destOrd="0" presId="urn:microsoft.com/office/officeart/2009/3/layout/HorizontalOrganizationChart"/>
    <dgm:cxn modelId="{21AEF735-4D66-47B4-9CAE-C835FBD56BB8}" type="presParOf" srcId="{6CBDC520-B046-4B46-A83A-C3DC43099801}" destId="{66CE6566-2994-40CB-8649-3697B94A75F5}" srcOrd="11" destOrd="0" presId="urn:microsoft.com/office/officeart/2009/3/layout/HorizontalOrganizationChart"/>
    <dgm:cxn modelId="{13D81B52-A6DE-4593-9325-49BBAADBDECA}" type="presParOf" srcId="{66CE6566-2994-40CB-8649-3697B94A75F5}" destId="{410F8E60-61F4-4CEA-9B04-B1850638A454}" srcOrd="0" destOrd="0" presId="urn:microsoft.com/office/officeart/2009/3/layout/HorizontalOrganizationChart"/>
    <dgm:cxn modelId="{985FC9F7-CCC4-4BCE-9183-635820D57C01}" type="presParOf" srcId="{410F8E60-61F4-4CEA-9B04-B1850638A454}" destId="{73171548-F64B-40D9-8F15-7103F8891B31}" srcOrd="0" destOrd="0" presId="urn:microsoft.com/office/officeart/2009/3/layout/HorizontalOrganizationChart"/>
    <dgm:cxn modelId="{FC2A8A22-B564-498D-9B88-08B7BD655B1C}" type="presParOf" srcId="{410F8E60-61F4-4CEA-9B04-B1850638A454}" destId="{A962E9EF-1635-4FE9-82B4-EA0453850547}" srcOrd="1" destOrd="0" presId="urn:microsoft.com/office/officeart/2009/3/layout/HorizontalOrganizationChart"/>
    <dgm:cxn modelId="{F2ACA840-1B42-4435-9791-61056A87EA71}" type="presParOf" srcId="{66CE6566-2994-40CB-8649-3697B94A75F5}" destId="{3C47482A-FA6A-435B-8FB6-2FFEAD2F98B4}" srcOrd="1" destOrd="0" presId="urn:microsoft.com/office/officeart/2009/3/layout/HorizontalOrganizationChart"/>
    <dgm:cxn modelId="{E08CE06E-2C10-4811-995A-B222694B79F7}" type="presParOf" srcId="{66CE6566-2994-40CB-8649-3697B94A75F5}" destId="{CE15CCA8-0517-41AA-88B7-CB301328B546}" srcOrd="2" destOrd="0" presId="urn:microsoft.com/office/officeart/2009/3/layout/HorizontalOrganizationChart"/>
    <dgm:cxn modelId="{D389C4C7-941C-4ED5-8005-2C51798AEE26}" type="presParOf" srcId="{7542872D-BE06-47A5-9166-D80A6A471AA5}" destId="{829B77DB-54D4-4702-8D3D-54E31EA3785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2B119-72AF-4E25-A47B-B68F1A089BF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6074383-0B17-4A1E-B73F-EA4C815EDD35}">
      <dgm:prSet phldrT="[Texto]"/>
      <dgm:spPr/>
      <dgm:t>
        <a:bodyPr/>
        <a:lstStyle/>
        <a:p>
          <a:r>
            <a:rPr lang="es-CL" dirty="0" smtClean="0"/>
            <a:t>Registro de documentos contables</a:t>
          </a:r>
          <a:endParaRPr lang="es-CL" dirty="0"/>
        </a:p>
      </dgm:t>
    </dgm:pt>
    <dgm:pt modelId="{2A654003-CF00-4175-B899-6B0D7F873284}" type="parTrans" cxnId="{088C4257-93FA-4603-91A8-1317CA1BD302}">
      <dgm:prSet/>
      <dgm:spPr/>
      <dgm:t>
        <a:bodyPr/>
        <a:lstStyle/>
        <a:p>
          <a:endParaRPr lang="es-CL"/>
        </a:p>
      </dgm:t>
    </dgm:pt>
    <dgm:pt modelId="{6ED07ED6-A6D3-4825-A976-DFEF86C3D22C}" type="sibTrans" cxnId="{088C4257-93FA-4603-91A8-1317CA1BD302}">
      <dgm:prSet/>
      <dgm:spPr/>
      <dgm:t>
        <a:bodyPr/>
        <a:lstStyle/>
        <a:p>
          <a:endParaRPr lang="es-CL"/>
        </a:p>
      </dgm:t>
    </dgm:pt>
    <dgm:pt modelId="{5926A3A4-AB70-4C4A-82E1-6637ADD37CF4}">
      <dgm:prSet phldrT="[Texto]"/>
      <dgm:spPr/>
      <dgm:t>
        <a:bodyPr/>
        <a:lstStyle/>
        <a:p>
          <a:r>
            <a:rPr lang="es-CL" dirty="0" smtClean="0"/>
            <a:t>Registro en cuenta contable directa</a:t>
          </a:r>
          <a:endParaRPr lang="es-CL" dirty="0"/>
        </a:p>
      </dgm:t>
    </dgm:pt>
    <dgm:pt modelId="{B7342C98-03BA-414B-9D54-EFA4CB29192C}" type="parTrans" cxnId="{87F93275-9FE8-41C0-A012-B87F6262DA94}">
      <dgm:prSet/>
      <dgm:spPr/>
      <dgm:t>
        <a:bodyPr/>
        <a:lstStyle/>
        <a:p>
          <a:endParaRPr lang="es-CL"/>
        </a:p>
      </dgm:t>
    </dgm:pt>
    <dgm:pt modelId="{6152F9D5-2F7C-4A42-9157-CD537A671EB1}" type="sibTrans" cxnId="{87F93275-9FE8-41C0-A012-B87F6262DA94}">
      <dgm:prSet/>
      <dgm:spPr/>
      <dgm:t>
        <a:bodyPr/>
        <a:lstStyle/>
        <a:p>
          <a:endParaRPr lang="es-CL"/>
        </a:p>
      </dgm:t>
    </dgm:pt>
    <dgm:pt modelId="{E18C8587-7C95-41E2-A162-EE8F8F6D2316}">
      <dgm:prSet phldrT="[Texto]"/>
      <dgm:spPr/>
      <dgm:t>
        <a:bodyPr/>
        <a:lstStyle/>
        <a:p>
          <a:r>
            <a:rPr lang="es-CL" dirty="0" smtClean="0"/>
            <a:t>Cuentas de bancos</a:t>
          </a:r>
          <a:endParaRPr lang="es-CL" dirty="0"/>
        </a:p>
      </dgm:t>
    </dgm:pt>
    <dgm:pt modelId="{4792B7E5-F528-41DC-BF0B-769C5C13EE54}" type="parTrans" cxnId="{F89C78B2-5C3E-464E-8BD9-C51A970EFCDC}">
      <dgm:prSet/>
      <dgm:spPr/>
      <dgm:t>
        <a:bodyPr/>
        <a:lstStyle/>
        <a:p>
          <a:endParaRPr lang="es-CL"/>
        </a:p>
      </dgm:t>
    </dgm:pt>
    <dgm:pt modelId="{BA761DAB-230F-48A0-B8F1-CF05A9EFFB64}" type="sibTrans" cxnId="{F89C78B2-5C3E-464E-8BD9-C51A970EFCDC}">
      <dgm:prSet/>
      <dgm:spPr/>
      <dgm:t>
        <a:bodyPr/>
        <a:lstStyle/>
        <a:p>
          <a:endParaRPr lang="es-CL"/>
        </a:p>
      </dgm:t>
    </dgm:pt>
    <dgm:pt modelId="{03478E38-0CAA-4912-A2CA-F9343ABE5385}">
      <dgm:prSet phldrT="[Texto]"/>
      <dgm:spPr/>
      <dgm:t>
        <a:bodyPr/>
        <a:lstStyle/>
        <a:p>
          <a:r>
            <a:rPr lang="es-CL" dirty="0" smtClean="0"/>
            <a:t>Registro de cuenta a través de un auxiliar</a:t>
          </a:r>
          <a:endParaRPr lang="es-CL" dirty="0"/>
        </a:p>
      </dgm:t>
    </dgm:pt>
    <dgm:pt modelId="{4FB7982E-9C91-4BAF-AB16-ECD2CBA378BD}" type="parTrans" cxnId="{C6DC6F3B-718E-4CFD-BCFC-AD2CE4FF3C98}">
      <dgm:prSet/>
      <dgm:spPr/>
      <dgm:t>
        <a:bodyPr/>
        <a:lstStyle/>
        <a:p>
          <a:endParaRPr lang="es-CL"/>
        </a:p>
      </dgm:t>
    </dgm:pt>
    <dgm:pt modelId="{926EAA81-BF65-44ED-AB1C-DF2ED9563385}" type="sibTrans" cxnId="{C6DC6F3B-718E-4CFD-BCFC-AD2CE4FF3C98}">
      <dgm:prSet/>
      <dgm:spPr/>
      <dgm:t>
        <a:bodyPr/>
        <a:lstStyle/>
        <a:p>
          <a:endParaRPr lang="es-CL"/>
        </a:p>
      </dgm:t>
    </dgm:pt>
    <dgm:pt modelId="{60DBF979-44EB-4DDA-9D74-0F085C674458}">
      <dgm:prSet phldrT="[Texto]"/>
      <dgm:spPr/>
      <dgm:t>
        <a:bodyPr/>
        <a:lstStyle/>
        <a:p>
          <a:r>
            <a:rPr lang="es-CL" dirty="0" smtClean="0"/>
            <a:t>Código de Proveedor</a:t>
          </a:r>
          <a:endParaRPr lang="es-CL" dirty="0"/>
        </a:p>
      </dgm:t>
    </dgm:pt>
    <dgm:pt modelId="{89D10EE3-EFB6-4FE3-96D0-B85B126A0565}" type="parTrans" cxnId="{5F404EA4-FE6A-404D-84AA-DAB674B303ED}">
      <dgm:prSet/>
      <dgm:spPr/>
      <dgm:t>
        <a:bodyPr/>
        <a:lstStyle/>
        <a:p>
          <a:endParaRPr lang="es-CL"/>
        </a:p>
      </dgm:t>
    </dgm:pt>
    <dgm:pt modelId="{A1657B71-9E1F-484A-A64F-0A6235ED37F9}" type="sibTrans" cxnId="{5F404EA4-FE6A-404D-84AA-DAB674B303ED}">
      <dgm:prSet/>
      <dgm:spPr/>
      <dgm:t>
        <a:bodyPr/>
        <a:lstStyle/>
        <a:p>
          <a:endParaRPr lang="es-CL"/>
        </a:p>
      </dgm:t>
    </dgm:pt>
    <dgm:pt modelId="{C7F8EBA2-5F2C-4C1E-9000-82C91E60EBF1}">
      <dgm:prSet phldrT="[Texto]"/>
      <dgm:spPr/>
      <dgm:t>
        <a:bodyPr/>
        <a:lstStyle/>
        <a:p>
          <a:r>
            <a:rPr lang="es-CL" dirty="0" smtClean="0"/>
            <a:t>Código de    Cliente</a:t>
          </a:r>
          <a:endParaRPr lang="es-CL" dirty="0"/>
        </a:p>
      </dgm:t>
    </dgm:pt>
    <dgm:pt modelId="{7DB4B3C2-BAD5-4E28-AD4D-AEE437CCD5CC}" type="parTrans" cxnId="{E565054C-551B-4B8E-81A6-97177EF03F7E}">
      <dgm:prSet/>
      <dgm:spPr/>
      <dgm:t>
        <a:bodyPr/>
        <a:lstStyle/>
        <a:p>
          <a:endParaRPr lang="es-CL"/>
        </a:p>
      </dgm:t>
    </dgm:pt>
    <dgm:pt modelId="{8FBE0202-16E2-4394-9C01-51EC384488E2}" type="sibTrans" cxnId="{E565054C-551B-4B8E-81A6-97177EF03F7E}">
      <dgm:prSet/>
      <dgm:spPr/>
      <dgm:t>
        <a:bodyPr/>
        <a:lstStyle/>
        <a:p>
          <a:endParaRPr lang="es-CL"/>
        </a:p>
      </dgm:t>
    </dgm:pt>
    <dgm:pt modelId="{769C54AE-51BD-4F10-8B2D-D9D682E78E98}">
      <dgm:prSet phldrT="[Texto]"/>
      <dgm:spPr/>
      <dgm:t>
        <a:bodyPr/>
        <a:lstStyle/>
        <a:p>
          <a:r>
            <a:rPr lang="es-CL" dirty="0" smtClean="0"/>
            <a:t>Número de   Activo fijo</a:t>
          </a:r>
          <a:endParaRPr lang="es-CL" dirty="0"/>
        </a:p>
      </dgm:t>
    </dgm:pt>
    <dgm:pt modelId="{FD488217-DC2D-43D3-9B74-A70173D5583E}" type="parTrans" cxnId="{D0E4A2A9-1FFC-4AF1-8761-9E17F2A3EB53}">
      <dgm:prSet/>
      <dgm:spPr/>
      <dgm:t>
        <a:bodyPr/>
        <a:lstStyle/>
        <a:p>
          <a:endParaRPr lang="es-CL"/>
        </a:p>
      </dgm:t>
    </dgm:pt>
    <dgm:pt modelId="{639DAFFD-35A1-49ED-A131-C7EF61811B3F}" type="sibTrans" cxnId="{D0E4A2A9-1FFC-4AF1-8761-9E17F2A3EB53}">
      <dgm:prSet/>
      <dgm:spPr/>
      <dgm:t>
        <a:bodyPr/>
        <a:lstStyle/>
        <a:p>
          <a:endParaRPr lang="es-CL"/>
        </a:p>
      </dgm:t>
    </dgm:pt>
    <dgm:pt modelId="{67C21A31-B7C4-4A2C-82F9-964418422FA4}">
      <dgm:prSet phldrT="[Texto]"/>
      <dgm:spPr/>
      <dgm:t>
        <a:bodyPr/>
        <a:lstStyle/>
        <a:p>
          <a:r>
            <a:rPr lang="es-CL" dirty="0" smtClean="0"/>
            <a:t>Cuenta de  Banco</a:t>
          </a:r>
          <a:endParaRPr lang="es-CL" dirty="0"/>
        </a:p>
      </dgm:t>
    </dgm:pt>
    <dgm:pt modelId="{8AAAB919-8A76-4CED-A281-50338ED8A8A3}" type="parTrans" cxnId="{0055D11B-E9FB-4CE7-B15C-3A7664350F6A}">
      <dgm:prSet/>
      <dgm:spPr/>
      <dgm:t>
        <a:bodyPr/>
        <a:lstStyle/>
        <a:p>
          <a:endParaRPr lang="es-CL"/>
        </a:p>
      </dgm:t>
    </dgm:pt>
    <dgm:pt modelId="{2E9A62AF-C96F-4838-B4B1-563EBA856324}" type="sibTrans" cxnId="{0055D11B-E9FB-4CE7-B15C-3A7664350F6A}">
      <dgm:prSet/>
      <dgm:spPr/>
      <dgm:t>
        <a:bodyPr/>
        <a:lstStyle/>
        <a:p>
          <a:endParaRPr lang="es-CL"/>
        </a:p>
      </dgm:t>
    </dgm:pt>
    <dgm:pt modelId="{103777A8-EF57-4286-99A9-D1EADE22F97F}">
      <dgm:prSet phldrT="[Texto]"/>
      <dgm:spPr/>
      <dgm:t>
        <a:bodyPr/>
        <a:lstStyle/>
        <a:p>
          <a:r>
            <a:rPr lang="es-CL" dirty="0" smtClean="0"/>
            <a:t>Cuenta de Proveedores Nacionales</a:t>
          </a:r>
          <a:endParaRPr lang="es-CL" dirty="0"/>
        </a:p>
      </dgm:t>
    </dgm:pt>
    <dgm:pt modelId="{6DA60142-1FE0-44D5-BFD8-E05A40FE1D18}" type="parTrans" cxnId="{423F7FD0-1187-4307-B2D3-41763D681E98}">
      <dgm:prSet/>
      <dgm:spPr/>
      <dgm:t>
        <a:bodyPr/>
        <a:lstStyle/>
        <a:p>
          <a:endParaRPr lang="es-CL"/>
        </a:p>
      </dgm:t>
    </dgm:pt>
    <dgm:pt modelId="{653835A8-888B-42ED-B1A8-146B67759F5A}" type="sibTrans" cxnId="{423F7FD0-1187-4307-B2D3-41763D681E98}">
      <dgm:prSet/>
      <dgm:spPr/>
      <dgm:t>
        <a:bodyPr/>
        <a:lstStyle/>
        <a:p>
          <a:endParaRPr lang="es-CL"/>
        </a:p>
      </dgm:t>
    </dgm:pt>
    <dgm:pt modelId="{AFB48279-A0BD-433C-ACC5-A59BFD67FA1A}">
      <dgm:prSet phldrT="[Texto]"/>
      <dgm:spPr/>
      <dgm:t>
        <a:bodyPr/>
        <a:lstStyle/>
        <a:p>
          <a:r>
            <a:rPr lang="es-CL" dirty="0" smtClean="0"/>
            <a:t>Cuenta de Clientes por cobrar</a:t>
          </a:r>
          <a:endParaRPr lang="es-CL" dirty="0"/>
        </a:p>
      </dgm:t>
    </dgm:pt>
    <dgm:pt modelId="{567890B1-3FEF-42FF-8AE5-A2B1CA181CB6}" type="parTrans" cxnId="{DE2BBB26-B787-4103-80B6-E6D1B81BA5C5}">
      <dgm:prSet/>
      <dgm:spPr/>
      <dgm:t>
        <a:bodyPr/>
        <a:lstStyle/>
        <a:p>
          <a:endParaRPr lang="es-CL"/>
        </a:p>
      </dgm:t>
    </dgm:pt>
    <dgm:pt modelId="{E3322C64-5F6D-43B3-B10B-219B2ADFF721}" type="sibTrans" cxnId="{DE2BBB26-B787-4103-80B6-E6D1B81BA5C5}">
      <dgm:prSet/>
      <dgm:spPr/>
      <dgm:t>
        <a:bodyPr/>
        <a:lstStyle/>
        <a:p>
          <a:endParaRPr lang="es-CL"/>
        </a:p>
      </dgm:t>
    </dgm:pt>
    <dgm:pt modelId="{13A420C7-D494-454F-BAAE-822F599721DB}">
      <dgm:prSet phldrT="[Texto]"/>
      <dgm:spPr/>
      <dgm:t>
        <a:bodyPr/>
        <a:lstStyle/>
        <a:p>
          <a:r>
            <a:rPr lang="es-CL" dirty="0" smtClean="0"/>
            <a:t>Cuenta de equipos</a:t>
          </a:r>
          <a:endParaRPr lang="es-CL" dirty="0"/>
        </a:p>
      </dgm:t>
    </dgm:pt>
    <dgm:pt modelId="{06FA9256-25B4-4591-9F88-19A66835ABE4}" type="parTrans" cxnId="{1F27F650-9ABD-4E97-BDE2-E307C47E895D}">
      <dgm:prSet/>
      <dgm:spPr/>
      <dgm:t>
        <a:bodyPr/>
        <a:lstStyle/>
        <a:p>
          <a:endParaRPr lang="es-CL"/>
        </a:p>
      </dgm:t>
    </dgm:pt>
    <dgm:pt modelId="{47E8B8AC-DDE5-4F7B-AAF8-6AD20FD1C15A}" type="sibTrans" cxnId="{1F27F650-9ABD-4E97-BDE2-E307C47E895D}">
      <dgm:prSet/>
      <dgm:spPr/>
      <dgm:t>
        <a:bodyPr/>
        <a:lstStyle/>
        <a:p>
          <a:endParaRPr lang="es-CL"/>
        </a:p>
      </dgm:t>
    </dgm:pt>
    <dgm:pt modelId="{84BB179E-E897-47B4-8E14-69CE76BED010}" type="pres">
      <dgm:prSet presAssocID="{7EE2B119-72AF-4E25-A47B-B68F1A089B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02D995-CB40-4E6F-BF87-5BBCF0665EC3}" type="pres">
      <dgm:prSet presAssocID="{A6074383-0B17-4A1E-B73F-EA4C815EDD35}" presName="root1" presStyleCnt="0"/>
      <dgm:spPr/>
    </dgm:pt>
    <dgm:pt modelId="{8BB51DCE-0EBB-4D5E-94C7-E4FB23AFE222}" type="pres">
      <dgm:prSet presAssocID="{A6074383-0B17-4A1E-B73F-EA4C815EDD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0F91A4-CF23-41E4-83C5-D080C9E66B88}" type="pres">
      <dgm:prSet presAssocID="{A6074383-0B17-4A1E-B73F-EA4C815EDD35}" presName="level2hierChild" presStyleCnt="0"/>
      <dgm:spPr/>
    </dgm:pt>
    <dgm:pt modelId="{B14C9FC7-01A3-4F94-8B32-610BFA505422}" type="pres">
      <dgm:prSet presAssocID="{B7342C98-03BA-414B-9D54-EFA4CB29192C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5FE33DE8-891C-4028-9EC4-E1A4500A2290}" type="pres">
      <dgm:prSet presAssocID="{B7342C98-03BA-414B-9D54-EFA4CB29192C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56BB98C-2587-453C-9F1A-B292EDD34F72}" type="pres">
      <dgm:prSet presAssocID="{5926A3A4-AB70-4C4A-82E1-6637ADD37CF4}" presName="root2" presStyleCnt="0"/>
      <dgm:spPr/>
    </dgm:pt>
    <dgm:pt modelId="{9D1299B5-BEA3-4DFF-8CE6-97CF1C7EC5B8}" type="pres">
      <dgm:prSet presAssocID="{5926A3A4-AB70-4C4A-82E1-6637ADD37CF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4BAAF9E-59D7-4B71-9F62-2372693CD290}" type="pres">
      <dgm:prSet presAssocID="{5926A3A4-AB70-4C4A-82E1-6637ADD37CF4}" presName="level3hierChild" presStyleCnt="0"/>
      <dgm:spPr/>
    </dgm:pt>
    <dgm:pt modelId="{0C75A17C-C3C0-4425-A293-A287C6ACDDC8}" type="pres">
      <dgm:prSet presAssocID="{4792B7E5-F528-41DC-BF0B-769C5C13EE54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CFB53630-9C58-4C4E-AEA9-FCA88098808E}" type="pres">
      <dgm:prSet presAssocID="{4792B7E5-F528-41DC-BF0B-769C5C13EE54}" presName="connTx" presStyleLbl="parChTrans1D3" presStyleIdx="0" presStyleCnt="4"/>
      <dgm:spPr/>
      <dgm:t>
        <a:bodyPr/>
        <a:lstStyle/>
        <a:p>
          <a:endParaRPr lang="es-ES"/>
        </a:p>
      </dgm:t>
    </dgm:pt>
    <dgm:pt modelId="{9F888837-9FF5-4467-B670-1DD90D031302}" type="pres">
      <dgm:prSet presAssocID="{E18C8587-7C95-41E2-A162-EE8F8F6D2316}" presName="root2" presStyleCnt="0"/>
      <dgm:spPr/>
    </dgm:pt>
    <dgm:pt modelId="{848AFB15-EF49-4CED-AACD-A5BA1C92B84A}" type="pres">
      <dgm:prSet presAssocID="{E18C8587-7C95-41E2-A162-EE8F8F6D2316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6860DFC-F512-4F65-ABB0-9B706071B1E0}" type="pres">
      <dgm:prSet presAssocID="{E18C8587-7C95-41E2-A162-EE8F8F6D2316}" presName="level3hierChild" presStyleCnt="0"/>
      <dgm:spPr/>
    </dgm:pt>
    <dgm:pt modelId="{068E9CE2-238D-44AD-99F7-17DEC759A558}" type="pres">
      <dgm:prSet presAssocID="{8AAAB919-8A76-4CED-A281-50338ED8A8A3}" presName="conn2-1" presStyleLbl="parChTrans1D4" presStyleIdx="0" presStyleCnt="4"/>
      <dgm:spPr/>
      <dgm:t>
        <a:bodyPr/>
        <a:lstStyle/>
        <a:p>
          <a:endParaRPr lang="es-ES"/>
        </a:p>
      </dgm:t>
    </dgm:pt>
    <dgm:pt modelId="{45400AB4-7EAC-42C5-A1FF-82FA231CF89F}" type="pres">
      <dgm:prSet presAssocID="{8AAAB919-8A76-4CED-A281-50338ED8A8A3}" presName="connTx" presStyleLbl="parChTrans1D4" presStyleIdx="0" presStyleCnt="4"/>
      <dgm:spPr/>
      <dgm:t>
        <a:bodyPr/>
        <a:lstStyle/>
        <a:p>
          <a:endParaRPr lang="es-ES"/>
        </a:p>
      </dgm:t>
    </dgm:pt>
    <dgm:pt modelId="{4C130462-BFFB-4BC8-BBA7-4012043E810A}" type="pres">
      <dgm:prSet presAssocID="{67C21A31-B7C4-4A2C-82F9-964418422FA4}" presName="root2" presStyleCnt="0"/>
      <dgm:spPr/>
    </dgm:pt>
    <dgm:pt modelId="{8939B5EB-3C6B-48A9-9AB4-4C199518D7C6}" type="pres">
      <dgm:prSet presAssocID="{67C21A31-B7C4-4A2C-82F9-964418422FA4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D677EB2-DC39-4926-B4C4-4BEC8FCABC27}" type="pres">
      <dgm:prSet presAssocID="{67C21A31-B7C4-4A2C-82F9-964418422FA4}" presName="level3hierChild" presStyleCnt="0"/>
      <dgm:spPr/>
    </dgm:pt>
    <dgm:pt modelId="{54310575-78C0-4540-9790-F3F146463DB4}" type="pres">
      <dgm:prSet presAssocID="{4FB7982E-9C91-4BAF-AB16-ECD2CBA378B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BC8D5B0F-CF6A-4324-B457-6DCA129A2D6D}" type="pres">
      <dgm:prSet presAssocID="{4FB7982E-9C91-4BAF-AB16-ECD2CBA378B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E1361872-E615-464C-86FE-13B59FBF0D91}" type="pres">
      <dgm:prSet presAssocID="{03478E38-0CAA-4912-A2CA-F9343ABE5385}" presName="root2" presStyleCnt="0"/>
      <dgm:spPr/>
    </dgm:pt>
    <dgm:pt modelId="{009C91AA-D82D-4236-B39A-9E9FAA16F951}" type="pres">
      <dgm:prSet presAssocID="{03478E38-0CAA-4912-A2CA-F9343ABE538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1C4B7E0-CCE6-4419-87E9-473DA5CAC2AC}" type="pres">
      <dgm:prSet presAssocID="{03478E38-0CAA-4912-A2CA-F9343ABE5385}" presName="level3hierChild" presStyleCnt="0"/>
      <dgm:spPr/>
    </dgm:pt>
    <dgm:pt modelId="{9F45E5AE-4D46-4D8B-9109-478F6B7F6507}" type="pres">
      <dgm:prSet presAssocID="{89D10EE3-EFB6-4FE3-96D0-B85B126A0565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274CA716-95B7-4436-9738-D3A03F39A8A9}" type="pres">
      <dgm:prSet presAssocID="{89D10EE3-EFB6-4FE3-96D0-B85B126A0565}" presName="connTx" presStyleLbl="parChTrans1D3" presStyleIdx="1" presStyleCnt="4"/>
      <dgm:spPr/>
      <dgm:t>
        <a:bodyPr/>
        <a:lstStyle/>
        <a:p>
          <a:endParaRPr lang="es-ES"/>
        </a:p>
      </dgm:t>
    </dgm:pt>
    <dgm:pt modelId="{8F79B9F4-A8E9-4BF7-AD2E-1F7025E131CD}" type="pres">
      <dgm:prSet presAssocID="{60DBF979-44EB-4DDA-9D74-0F085C674458}" presName="root2" presStyleCnt="0"/>
      <dgm:spPr/>
    </dgm:pt>
    <dgm:pt modelId="{E64BF6A4-A1E2-4CBD-958E-C20FEB29931D}" type="pres">
      <dgm:prSet presAssocID="{60DBF979-44EB-4DDA-9D74-0F085C67445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6A10306-5F92-4C32-81FD-AD58D9B9EA0D}" type="pres">
      <dgm:prSet presAssocID="{60DBF979-44EB-4DDA-9D74-0F085C674458}" presName="level3hierChild" presStyleCnt="0"/>
      <dgm:spPr/>
    </dgm:pt>
    <dgm:pt modelId="{81B36CFD-854E-4E73-9632-FE1EBC5BD1F3}" type="pres">
      <dgm:prSet presAssocID="{6DA60142-1FE0-44D5-BFD8-E05A40FE1D18}" presName="conn2-1" presStyleLbl="parChTrans1D4" presStyleIdx="1" presStyleCnt="4"/>
      <dgm:spPr/>
      <dgm:t>
        <a:bodyPr/>
        <a:lstStyle/>
        <a:p>
          <a:endParaRPr lang="es-ES"/>
        </a:p>
      </dgm:t>
    </dgm:pt>
    <dgm:pt modelId="{B8C5BA58-BC9A-429A-887C-3AD981287209}" type="pres">
      <dgm:prSet presAssocID="{6DA60142-1FE0-44D5-BFD8-E05A40FE1D18}" presName="connTx" presStyleLbl="parChTrans1D4" presStyleIdx="1" presStyleCnt="4"/>
      <dgm:spPr/>
      <dgm:t>
        <a:bodyPr/>
        <a:lstStyle/>
        <a:p>
          <a:endParaRPr lang="es-ES"/>
        </a:p>
      </dgm:t>
    </dgm:pt>
    <dgm:pt modelId="{E3C56C3C-1EC9-4C78-8820-C5B721B85BB6}" type="pres">
      <dgm:prSet presAssocID="{103777A8-EF57-4286-99A9-D1EADE22F97F}" presName="root2" presStyleCnt="0"/>
      <dgm:spPr/>
    </dgm:pt>
    <dgm:pt modelId="{B04B26C9-9867-4696-9630-8911913544D9}" type="pres">
      <dgm:prSet presAssocID="{103777A8-EF57-4286-99A9-D1EADE22F97F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85355E7-278F-4DFA-82B0-8F87A58DD16F}" type="pres">
      <dgm:prSet presAssocID="{103777A8-EF57-4286-99A9-D1EADE22F97F}" presName="level3hierChild" presStyleCnt="0"/>
      <dgm:spPr/>
    </dgm:pt>
    <dgm:pt modelId="{32DAE76A-849A-4952-A17F-87D5C019C2F3}" type="pres">
      <dgm:prSet presAssocID="{7DB4B3C2-BAD5-4E28-AD4D-AEE437CCD5CC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BBE8D3BE-7F67-4060-8219-13C4D75399B3}" type="pres">
      <dgm:prSet presAssocID="{7DB4B3C2-BAD5-4E28-AD4D-AEE437CCD5CC}" presName="connTx" presStyleLbl="parChTrans1D3" presStyleIdx="2" presStyleCnt="4"/>
      <dgm:spPr/>
      <dgm:t>
        <a:bodyPr/>
        <a:lstStyle/>
        <a:p>
          <a:endParaRPr lang="es-ES"/>
        </a:p>
      </dgm:t>
    </dgm:pt>
    <dgm:pt modelId="{77D48980-F143-47C5-BD51-6356E3AA496B}" type="pres">
      <dgm:prSet presAssocID="{C7F8EBA2-5F2C-4C1E-9000-82C91E60EBF1}" presName="root2" presStyleCnt="0"/>
      <dgm:spPr/>
    </dgm:pt>
    <dgm:pt modelId="{76772AA2-414A-4DF7-ADB2-2E666AB7A9F6}" type="pres">
      <dgm:prSet presAssocID="{C7F8EBA2-5F2C-4C1E-9000-82C91E60EBF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07F700C-8A75-4985-9F9A-F93DC847A882}" type="pres">
      <dgm:prSet presAssocID="{C7F8EBA2-5F2C-4C1E-9000-82C91E60EBF1}" presName="level3hierChild" presStyleCnt="0"/>
      <dgm:spPr/>
    </dgm:pt>
    <dgm:pt modelId="{54C2123C-119B-43E3-B6AB-05D01C404F45}" type="pres">
      <dgm:prSet presAssocID="{567890B1-3FEF-42FF-8AE5-A2B1CA181CB6}" presName="conn2-1" presStyleLbl="parChTrans1D4" presStyleIdx="2" presStyleCnt="4"/>
      <dgm:spPr/>
      <dgm:t>
        <a:bodyPr/>
        <a:lstStyle/>
        <a:p>
          <a:endParaRPr lang="es-ES"/>
        </a:p>
      </dgm:t>
    </dgm:pt>
    <dgm:pt modelId="{E3DDFC1F-3E23-422D-90AC-6841AAB09037}" type="pres">
      <dgm:prSet presAssocID="{567890B1-3FEF-42FF-8AE5-A2B1CA181CB6}" presName="connTx" presStyleLbl="parChTrans1D4" presStyleIdx="2" presStyleCnt="4"/>
      <dgm:spPr/>
      <dgm:t>
        <a:bodyPr/>
        <a:lstStyle/>
        <a:p>
          <a:endParaRPr lang="es-ES"/>
        </a:p>
      </dgm:t>
    </dgm:pt>
    <dgm:pt modelId="{3A2C2A3E-6209-44D2-8069-41B063A6A191}" type="pres">
      <dgm:prSet presAssocID="{AFB48279-A0BD-433C-ACC5-A59BFD67FA1A}" presName="root2" presStyleCnt="0"/>
      <dgm:spPr/>
    </dgm:pt>
    <dgm:pt modelId="{FF7CF035-9105-4E69-A231-2862F3BE78A6}" type="pres">
      <dgm:prSet presAssocID="{AFB48279-A0BD-433C-ACC5-A59BFD67FA1A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66D18CB-8640-4F45-A07C-ADACD63F2EFA}" type="pres">
      <dgm:prSet presAssocID="{AFB48279-A0BD-433C-ACC5-A59BFD67FA1A}" presName="level3hierChild" presStyleCnt="0"/>
      <dgm:spPr/>
    </dgm:pt>
    <dgm:pt modelId="{073FDAD6-94DA-4946-BEFB-6A7A0CD5943D}" type="pres">
      <dgm:prSet presAssocID="{FD488217-DC2D-43D3-9B74-A70173D5583E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37A1FA70-EE5B-4DA5-9A67-A39251DA3471}" type="pres">
      <dgm:prSet presAssocID="{FD488217-DC2D-43D3-9B74-A70173D5583E}" presName="connTx" presStyleLbl="parChTrans1D3" presStyleIdx="3" presStyleCnt="4"/>
      <dgm:spPr/>
      <dgm:t>
        <a:bodyPr/>
        <a:lstStyle/>
        <a:p>
          <a:endParaRPr lang="es-ES"/>
        </a:p>
      </dgm:t>
    </dgm:pt>
    <dgm:pt modelId="{80C6793F-A84E-4310-B42D-710128EA0BCC}" type="pres">
      <dgm:prSet presAssocID="{769C54AE-51BD-4F10-8B2D-D9D682E78E98}" presName="root2" presStyleCnt="0"/>
      <dgm:spPr/>
    </dgm:pt>
    <dgm:pt modelId="{69D6FB6C-7381-47FA-985A-58A105A80B7D}" type="pres">
      <dgm:prSet presAssocID="{769C54AE-51BD-4F10-8B2D-D9D682E78E9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C4F64-A920-4BE9-9682-5CCB7EB231C6}" type="pres">
      <dgm:prSet presAssocID="{769C54AE-51BD-4F10-8B2D-D9D682E78E98}" presName="level3hierChild" presStyleCnt="0"/>
      <dgm:spPr/>
    </dgm:pt>
    <dgm:pt modelId="{C82558C7-E735-4469-9D60-433BF5668FF0}" type="pres">
      <dgm:prSet presAssocID="{06FA9256-25B4-4591-9F88-19A66835ABE4}" presName="conn2-1" presStyleLbl="parChTrans1D4" presStyleIdx="3" presStyleCnt="4"/>
      <dgm:spPr/>
      <dgm:t>
        <a:bodyPr/>
        <a:lstStyle/>
        <a:p>
          <a:endParaRPr lang="es-ES"/>
        </a:p>
      </dgm:t>
    </dgm:pt>
    <dgm:pt modelId="{6807DEEF-0DF7-42EA-9D82-38C21A0D5E56}" type="pres">
      <dgm:prSet presAssocID="{06FA9256-25B4-4591-9F88-19A66835ABE4}" presName="connTx" presStyleLbl="parChTrans1D4" presStyleIdx="3" presStyleCnt="4"/>
      <dgm:spPr/>
      <dgm:t>
        <a:bodyPr/>
        <a:lstStyle/>
        <a:p>
          <a:endParaRPr lang="es-ES"/>
        </a:p>
      </dgm:t>
    </dgm:pt>
    <dgm:pt modelId="{623BE909-A70E-4F92-9816-FF8392280CE3}" type="pres">
      <dgm:prSet presAssocID="{13A420C7-D494-454F-BAAE-822F599721DB}" presName="root2" presStyleCnt="0"/>
      <dgm:spPr/>
    </dgm:pt>
    <dgm:pt modelId="{498BC7ED-712E-4A18-996A-1EE7DFC98091}" type="pres">
      <dgm:prSet presAssocID="{13A420C7-D494-454F-BAAE-822F599721DB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2716731-B31F-4D34-AA95-4B4A1453DC08}" type="pres">
      <dgm:prSet presAssocID="{13A420C7-D494-454F-BAAE-822F599721DB}" presName="level3hierChild" presStyleCnt="0"/>
      <dgm:spPr/>
    </dgm:pt>
  </dgm:ptLst>
  <dgm:cxnLst>
    <dgm:cxn modelId="{1F27F650-9ABD-4E97-BDE2-E307C47E895D}" srcId="{769C54AE-51BD-4F10-8B2D-D9D682E78E98}" destId="{13A420C7-D494-454F-BAAE-822F599721DB}" srcOrd="0" destOrd="0" parTransId="{06FA9256-25B4-4591-9F88-19A66835ABE4}" sibTransId="{47E8B8AC-DDE5-4F7B-AAF8-6AD20FD1C15A}"/>
    <dgm:cxn modelId="{BFCF11EB-3459-483F-9C1E-C69762F41612}" type="presOf" srcId="{6DA60142-1FE0-44D5-BFD8-E05A40FE1D18}" destId="{B8C5BA58-BC9A-429A-887C-3AD981287209}" srcOrd="1" destOrd="0" presId="urn:microsoft.com/office/officeart/2005/8/layout/hierarchy2"/>
    <dgm:cxn modelId="{088C4257-93FA-4603-91A8-1317CA1BD302}" srcId="{7EE2B119-72AF-4E25-A47B-B68F1A089BF0}" destId="{A6074383-0B17-4A1E-B73F-EA4C815EDD35}" srcOrd="0" destOrd="0" parTransId="{2A654003-CF00-4175-B899-6B0D7F873284}" sibTransId="{6ED07ED6-A6D3-4825-A976-DFEF86C3D22C}"/>
    <dgm:cxn modelId="{280C3A6C-49F5-4039-89BB-C92E4ECB08FF}" type="presOf" srcId="{06FA9256-25B4-4591-9F88-19A66835ABE4}" destId="{C82558C7-E735-4469-9D60-433BF5668FF0}" srcOrd="0" destOrd="0" presId="urn:microsoft.com/office/officeart/2005/8/layout/hierarchy2"/>
    <dgm:cxn modelId="{826515F7-8369-49CF-85BD-EC2C70C0C5C0}" type="presOf" srcId="{7EE2B119-72AF-4E25-A47B-B68F1A089BF0}" destId="{84BB179E-E897-47B4-8E14-69CE76BED010}" srcOrd="0" destOrd="0" presId="urn:microsoft.com/office/officeart/2005/8/layout/hierarchy2"/>
    <dgm:cxn modelId="{5CBC1CD1-70FD-471D-8912-314C404BCDB8}" type="presOf" srcId="{4792B7E5-F528-41DC-BF0B-769C5C13EE54}" destId="{0C75A17C-C3C0-4425-A293-A287C6ACDDC8}" srcOrd="0" destOrd="0" presId="urn:microsoft.com/office/officeart/2005/8/layout/hierarchy2"/>
    <dgm:cxn modelId="{C474239C-7E8D-492F-BCDC-2E7048139F16}" type="presOf" srcId="{103777A8-EF57-4286-99A9-D1EADE22F97F}" destId="{B04B26C9-9867-4696-9630-8911913544D9}" srcOrd="0" destOrd="0" presId="urn:microsoft.com/office/officeart/2005/8/layout/hierarchy2"/>
    <dgm:cxn modelId="{7B2E3385-B0B6-4AA6-9E11-D0E7992D2901}" type="presOf" srcId="{13A420C7-D494-454F-BAAE-822F599721DB}" destId="{498BC7ED-712E-4A18-996A-1EE7DFC98091}" srcOrd="0" destOrd="0" presId="urn:microsoft.com/office/officeart/2005/8/layout/hierarchy2"/>
    <dgm:cxn modelId="{0DE7235F-437A-4599-808F-5BB7D39AD6CD}" type="presOf" srcId="{FD488217-DC2D-43D3-9B74-A70173D5583E}" destId="{073FDAD6-94DA-4946-BEFB-6A7A0CD5943D}" srcOrd="0" destOrd="0" presId="urn:microsoft.com/office/officeart/2005/8/layout/hierarchy2"/>
    <dgm:cxn modelId="{87F93275-9FE8-41C0-A012-B87F6262DA94}" srcId="{A6074383-0B17-4A1E-B73F-EA4C815EDD35}" destId="{5926A3A4-AB70-4C4A-82E1-6637ADD37CF4}" srcOrd="0" destOrd="0" parTransId="{B7342C98-03BA-414B-9D54-EFA4CB29192C}" sibTransId="{6152F9D5-2F7C-4A42-9157-CD537A671EB1}"/>
    <dgm:cxn modelId="{C64DD844-469E-40A9-BF9B-8DF556742A22}" type="presOf" srcId="{769C54AE-51BD-4F10-8B2D-D9D682E78E98}" destId="{69D6FB6C-7381-47FA-985A-58A105A80B7D}" srcOrd="0" destOrd="0" presId="urn:microsoft.com/office/officeart/2005/8/layout/hierarchy2"/>
    <dgm:cxn modelId="{190E1FD7-9BC3-42D0-B7CC-EA0EBFB7618E}" type="presOf" srcId="{567890B1-3FEF-42FF-8AE5-A2B1CA181CB6}" destId="{54C2123C-119B-43E3-B6AB-05D01C404F45}" srcOrd="0" destOrd="0" presId="urn:microsoft.com/office/officeart/2005/8/layout/hierarchy2"/>
    <dgm:cxn modelId="{F4D44EF7-F46B-4F28-958B-9A4E595D788F}" type="presOf" srcId="{03478E38-0CAA-4912-A2CA-F9343ABE5385}" destId="{009C91AA-D82D-4236-B39A-9E9FAA16F951}" srcOrd="0" destOrd="0" presId="urn:microsoft.com/office/officeart/2005/8/layout/hierarchy2"/>
    <dgm:cxn modelId="{5F404EA4-FE6A-404D-84AA-DAB674B303ED}" srcId="{03478E38-0CAA-4912-A2CA-F9343ABE5385}" destId="{60DBF979-44EB-4DDA-9D74-0F085C674458}" srcOrd="0" destOrd="0" parTransId="{89D10EE3-EFB6-4FE3-96D0-B85B126A0565}" sibTransId="{A1657B71-9E1F-484A-A64F-0A6235ED37F9}"/>
    <dgm:cxn modelId="{EF5E2CE8-8D2B-48A8-9E4D-E5CBEE276345}" type="presOf" srcId="{4FB7982E-9C91-4BAF-AB16-ECD2CBA378BD}" destId="{54310575-78C0-4540-9790-F3F146463DB4}" srcOrd="0" destOrd="0" presId="urn:microsoft.com/office/officeart/2005/8/layout/hierarchy2"/>
    <dgm:cxn modelId="{815EF88F-23DF-49AA-8030-810848F573A7}" type="presOf" srcId="{C7F8EBA2-5F2C-4C1E-9000-82C91E60EBF1}" destId="{76772AA2-414A-4DF7-ADB2-2E666AB7A9F6}" srcOrd="0" destOrd="0" presId="urn:microsoft.com/office/officeart/2005/8/layout/hierarchy2"/>
    <dgm:cxn modelId="{A94C259E-B258-4E5B-B01D-80B25B409012}" type="presOf" srcId="{7DB4B3C2-BAD5-4E28-AD4D-AEE437CCD5CC}" destId="{BBE8D3BE-7F67-4060-8219-13C4D75399B3}" srcOrd="1" destOrd="0" presId="urn:microsoft.com/office/officeart/2005/8/layout/hierarchy2"/>
    <dgm:cxn modelId="{C6DC6F3B-718E-4CFD-BCFC-AD2CE4FF3C98}" srcId="{A6074383-0B17-4A1E-B73F-EA4C815EDD35}" destId="{03478E38-0CAA-4912-A2CA-F9343ABE5385}" srcOrd="1" destOrd="0" parTransId="{4FB7982E-9C91-4BAF-AB16-ECD2CBA378BD}" sibTransId="{926EAA81-BF65-44ED-AB1C-DF2ED9563385}"/>
    <dgm:cxn modelId="{1766B0FB-60AF-486D-B6F8-2F8C9CFA24A4}" type="presOf" srcId="{6DA60142-1FE0-44D5-BFD8-E05A40FE1D18}" destId="{81B36CFD-854E-4E73-9632-FE1EBC5BD1F3}" srcOrd="0" destOrd="0" presId="urn:microsoft.com/office/officeart/2005/8/layout/hierarchy2"/>
    <dgm:cxn modelId="{127EAC90-F479-4BBB-BCBE-4B9C4E2B0DBB}" type="presOf" srcId="{B7342C98-03BA-414B-9D54-EFA4CB29192C}" destId="{B14C9FC7-01A3-4F94-8B32-610BFA505422}" srcOrd="0" destOrd="0" presId="urn:microsoft.com/office/officeart/2005/8/layout/hierarchy2"/>
    <dgm:cxn modelId="{D0E4A2A9-1FFC-4AF1-8761-9E17F2A3EB53}" srcId="{03478E38-0CAA-4912-A2CA-F9343ABE5385}" destId="{769C54AE-51BD-4F10-8B2D-D9D682E78E98}" srcOrd="2" destOrd="0" parTransId="{FD488217-DC2D-43D3-9B74-A70173D5583E}" sibTransId="{639DAFFD-35A1-49ED-A131-C7EF61811B3F}"/>
    <dgm:cxn modelId="{4C74ECF0-6DD5-415B-BFCC-757CF851FA7F}" type="presOf" srcId="{FD488217-DC2D-43D3-9B74-A70173D5583E}" destId="{37A1FA70-EE5B-4DA5-9A67-A39251DA3471}" srcOrd="1" destOrd="0" presId="urn:microsoft.com/office/officeart/2005/8/layout/hierarchy2"/>
    <dgm:cxn modelId="{E706166B-F6FA-429A-8960-C8E210B32BF3}" type="presOf" srcId="{E18C8587-7C95-41E2-A162-EE8F8F6D2316}" destId="{848AFB15-EF49-4CED-AACD-A5BA1C92B84A}" srcOrd="0" destOrd="0" presId="urn:microsoft.com/office/officeart/2005/8/layout/hierarchy2"/>
    <dgm:cxn modelId="{423F7FD0-1187-4307-B2D3-41763D681E98}" srcId="{60DBF979-44EB-4DDA-9D74-0F085C674458}" destId="{103777A8-EF57-4286-99A9-D1EADE22F97F}" srcOrd="0" destOrd="0" parTransId="{6DA60142-1FE0-44D5-BFD8-E05A40FE1D18}" sibTransId="{653835A8-888B-42ED-B1A8-146B67759F5A}"/>
    <dgm:cxn modelId="{0050A2DF-BFB2-4EB1-A5F1-0A96E5C57544}" type="presOf" srcId="{AFB48279-A0BD-433C-ACC5-A59BFD67FA1A}" destId="{FF7CF035-9105-4E69-A231-2862F3BE78A6}" srcOrd="0" destOrd="0" presId="urn:microsoft.com/office/officeart/2005/8/layout/hierarchy2"/>
    <dgm:cxn modelId="{F89C78B2-5C3E-464E-8BD9-C51A970EFCDC}" srcId="{5926A3A4-AB70-4C4A-82E1-6637ADD37CF4}" destId="{E18C8587-7C95-41E2-A162-EE8F8F6D2316}" srcOrd="0" destOrd="0" parTransId="{4792B7E5-F528-41DC-BF0B-769C5C13EE54}" sibTransId="{BA761DAB-230F-48A0-B8F1-CF05A9EFFB64}"/>
    <dgm:cxn modelId="{18A3DE27-7C25-4582-B363-58B91118F222}" type="presOf" srcId="{89D10EE3-EFB6-4FE3-96D0-B85B126A0565}" destId="{9F45E5AE-4D46-4D8B-9109-478F6B7F6507}" srcOrd="0" destOrd="0" presId="urn:microsoft.com/office/officeart/2005/8/layout/hierarchy2"/>
    <dgm:cxn modelId="{51B0F17C-D9E0-4885-873D-D99EA967B6F1}" type="presOf" srcId="{B7342C98-03BA-414B-9D54-EFA4CB29192C}" destId="{5FE33DE8-891C-4028-9EC4-E1A4500A2290}" srcOrd="1" destOrd="0" presId="urn:microsoft.com/office/officeart/2005/8/layout/hierarchy2"/>
    <dgm:cxn modelId="{0055D11B-E9FB-4CE7-B15C-3A7664350F6A}" srcId="{E18C8587-7C95-41E2-A162-EE8F8F6D2316}" destId="{67C21A31-B7C4-4A2C-82F9-964418422FA4}" srcOrd="0" destOrd="0" parTransId="{8AAAB919-8A76-4CED-A281-50338ED8A8A3}" sibTransId="{2E9A62AF-C96F-4838-B4B1-563EBA856324}"/>
    <dgm:cxn modelId="{1D2D25F7-2293-4B04-BF95-E6A5C312F913}" type="presOf" srcId="{7DB4B3C2-BAD5-4E28-AD4D-AEE437CCD5CC}" destId="{32DAE76A-849A-4952-A17F-87D5C019C2F3}" srcOrd="0" destOrd="0" presId="urn:microsoft.com/office/officeart/2005/8/layout/hierarchy2"/>
    <dgm:cxn modelId="{D0399276-BA54-420A-888F-17BF2B3381B3}" type="presOf" srcId="{06FA9256-25B4-4591-9F88-19A66835ABE4}" destId="{6807DEEF-0DF7-42EA-9D82-38C21A0D5E56}" srcOrd="1" destOrd="0" presId="urn:microsoft.com/office/officeart/2005/8/layout/hierarchy2"/>
    <dgm:cxn modelId="{46F513FB-09F6-4B33-8664-52F3CCDA67BC}" type="presOf" srcId="{89D10EE3-EFB6-4FE3-96D0-B85B126A0565}" destId="{274CA716-95B7-4436-9738-D3A03F39A8A9}" srcOrd="1" destOrd="0" presId="urn:microsoft.com/office/officeart/2005/8/layout/hierarchy2"/>
    <dgm:cxn modelId="{55A12853-14E8-4097-9943-5AC7D5808D79}" type="presOf" srcId="{A6074383-0B17-4A1E-B73F-EA4C815EDD35}" destId="{8BB51DCE-0EBB-4D5E-94C7-E4FB23AFE222}" srcOrd="0" destOrd="0" presId="urn:microsoft.com/office/officeart/2005/8/layout/hierarchy2"/>
    <dgm:cxn modelId="{4EF5AEF0-3477-44AC-B4F1-AAB8674FB4CC}" type="presOf" srcId="{5926A3A4-AB70-4C4A-82E1-6637ADD37CF4}" destId="{9D1299B5-BEA3-4DFF-8CE6-97CF1C7EC5B8}" srcOrd="0" destOrd="0" presId="urn:microsoft.com/office/officeart/2005/8/layout/hierarchy2"/>
    <dgm:cxn modelId="{8EFD5569-F867-417D-8DED-35E633595284}" type="presOf" srcId="{8AAAB919-8A76-4CED-A281-50338ED8A8A3}" destId="{068E9CE2-238D-44AD-99F7-17DEC759A558}" srcOrd="0" destOrd="0" presId="urn:microsoft.com/office/officeart/2005/8/layout/hierarchy2"/>
    <dgm:cxn modelId="{C4F16CAD-03F8-41BA-BE6B-CBBC8322A902}" type="presOf" srcId="{4FB7982E-9C91-4BAF-AB16-ECD2CBA378BD}" destId="{BC8D5B0F-CF6A-4324-B457-6DCA129A2D6D}" srcOrd="1" destOrd="0" presId="urn:microsoft.com/office/officeart/2005/8/layout/hierarchy2"/>
    <dgm:cxn modelId="{FF143592-010D-4322-A273-CF6ED21E209E}" type="presOf" srcId="{67C21A31-B7C4-4A2C-82F9-964418422FA4}" destId="{8939B5EB-3C6B-48A9-9AB4-4C199518D7C6}" srcOrd="0" destOrd="0" presId="urn:microsoft.com/office/officeart/2005/8/layout/hierarchy2"/>
    <dgm:cxn modelId="{439DAEAC-6394-486B-8509-A4BF0249FC8F}" type="presOf" srcId="{567890B1-3FEF-42FF-8AE5-A2B1CA181CB6}" destId="{E3DDFC1F-3E23-422D-90AC-6841AAB09037}" srcOrd="1" destOrd="0" presId="urn:microsoft.com/office/officeart/2005/8/layout/hierarchy2"/>
    <dgm:cxn modelId="{0C2598F4-2E02-41B5-B5AC-BB1C3BAF2362}" type="presOf" srcId="{60DBF979-44EB-4DDA-9D74-0F085C674458}" destId="{E64BF6A4-A1E2-4CBD-958E-C20FEB29931D}" srcOrd="0" destOrd="0" presId="urn:microsoft.com/office/officeart/2005/8/layout/hierarchy2"/>
    <dgm:cxn modelId="{3A485835-0ECF-47C5-A5E2-2F3EE6287363}" type="presOf" srcId="{4792B7E5-F528-41DC-BF0B-769C5C13EE54}" destId="{CFB53630-9C58-4C4E-AEA9-FCA88098808E}" srcOrd="1" destOrd="0" presId="urn:microsoft.com/office/officeart/2005/8/layout/hierarchy2"/>
    <dgm:cxn modelId="{A57A236C-48BC-4C9C-9E70-F35BA19F555E}" type="presOf" srcId="{8AAAB919-8A76-4CED-A281-50338ED8A8A3}" destId="{45400AB4-7EAC-42C5-A1FF-82FA231CF89F}" srcOrd="1" destOrd="0" presId="urn:microsoft.com/office/officeart/2005/8/layout/hierarchy2"/>
    <dgm:cxn modelId="{E565054C-551B-4B8E-81A6-97177EF03F7E}" srcId="{03478E38-0CAA-4912-A2CA-F9343ABE5385}" destId="{C7F8EBA2-5F2C-4C1E-9000-82C91E60EBF1}" srcOrd="1" destOrd="0" parTransId="{7DB4B3C2-BAD5-4E28-AD4D-AEE437CCD5CC}" sibTransId="{8FBE0202-16E2-4394-9C01-51EC384488E2}"/>
    <dgm:cxn modelId="{DE2BBB26-B787-4103-80B6-E6D1B81BA5C5}" srcId="{C7F8EBA2-5F2C-4C1E-9000-82C91E60EBF1}" destId="{AFB48279-A0BD-433C-ACC5-A59BFD67FA1A}" srcOrd="0" destOrd="0" parTransId="{567890B1-3FEF-42FF-8AE5-A2B1CA181CB6}" sibTransId="{E3322C64-5F6D-43B3-B10B-219B2ADFF721}"/>
    <dgm:cxn modelId="{9BAAD384-613C-479F-A983-4C00EB09BA96}" type="presParOf" srcId="{84BB179E-E897-47B4-8E14-69CE76BED010}" destId="{5E02D995-CB40-4E6F-BF87-5BBCF0665EC3}" srcOrd="0" destOrd="0" presId="urn:microsoft.com/office/officeart/2005/8/layout/hierarchy2"/>
    <dgm:cxn modelId="{95D99118-BA51-45B0-89D3-5A15163F1D5C}" type="presParOf" srcId="{5E02D995-CB40-4E6F-BF87-5BBCF0665EC3}" destId="{8BB51DCE-0EBB-4D5E-94C7-E4FB23AFE222}" srcOrd="0" destOrd="0" presId="urn:microsoft.com/office/officeart/2005/8/layout/hierarchy2"/>
    <dgm:cxn modelId="{B5E7BB0F-AF6D-45FB-81DE-3DD1941C3568}" type="presParOf" srcId="{5E02D995-CB40-4E6F-BF87-5BBCF0665EC3}" destId="{690F91A4-CF23-41E4-83C5-D080C9E66B88}" srcOrd="1" destOrd="0" presId="urn:microsoft.com/office/officeart/2005/8/layout/hierarchy2"/>
    <dgm:cxn modelId="{5AD6B3DF-54EB-4368-91EB-24BFD91A77B5}" type="presParOf" srcId="{690F91A4-CF23-41E4-83C5-D080C9E66B88}" destId="{B14C9FC7-01A3-4F94-8B32-610BFA505422}" srcOrd="0" destOrd="0" presId="urn:microsoft.com/office/officeart/2005/8/layout/hierarchy2"/>
    <dgm:cxn modelId="{19B98712-2B92-40B4-AD4B-E70A9C2C34D7}" type="presParOf" srcId="{B14C9FC7-01A3-4F94-8B32-610BFA505422}" destId="{5FE33DE8-891C-4028-9EC4-E1A4500A2290}" srcOrd="0" destOrd="0" presId="urn:microsoft.com/office/officeart/2005/8/layout/hierarchy2"/>
    <dgm:cxn modelId="{4047753C-018D-48C4-95B7-1C910E88DFA2}" type="presParOf" srcId="{690F91A4-CF23-41E4-83C5-D080C9E66B88}" destId="{256BB98C-2587-453C-9F1A-B292EDD34F72}" srcOrd="1" destOrd="0" presId="urn:microsoft.com/office/officeart/2005/8/layout/hierarchy2"/>
    <dgm:cxn modelId="{3F849925-C2A6-4B37-90E2-8DCBE722E5F7}" type="presParOf" srcId="{256BB98C-2587-453C-9F1A-B292EDD34F72}" destId="{9D1299B5-BEA3-4DFF-8CE6-97CF1C7EC5B8}" srcOrd="0" destOrd="0" presId="urn:microsoft.com/office/officeart/2005/8/layout/hierarchy2"/>
    <dgm:cxn modelId="{5F887E24-FFCB-4BC9-BBEB-64DE75E9F881}" type="presParOf" srcId="{256BB98C-2587-453C-9F1A-B292EDD34F72}" destId="{54BAAF9E-59D7-4B71-9F62-2372693CD290}" srcOrd="1" destOrd="0" presId="urn:microsoft.com/office/officeart/2005/8/layout/hierarchy2"/>
    <dgm:cxn modelId="{CFAFB9DA-1EB1-4969-B7BB-7977519AB0AF}" type="presParOf" srcId="{54BAAF9E-59D7-4B71-9F62-2372693CD290}" destId="{0C75A17C-C3C0-4425-A293-A287C6ACDDC8}" srcOrd="0" destOrd="0" presId="urn:microsoft.com/office/officeart/2005/8/layout/hierarchy2"/>
    <dgm:cxn modelId="{4E8E041B-3F97-4EEC-A712-72CB3EB6452E}" type="presParOf" srcId="{0C75A17C-C3C0-4425-A293-A287C6ACDDC8}" destId="{CFB53630-9C58-4C4E-AEA9-FCA88098808E}" srcOrd="0" destOrd="0" presId="urn:microsoft.com/office/officeart/2005/8/layout/hierarchy2"/>
    <dgm:cxn modelId="{DD26C1DE-9CA4-46BE-BC7B-098E61F4CBE7}" type="presParOf" srcId="{54BAAF9E-59D7-4B71-9F62-2372693CD290}" destId="{9F888837-9FF5-4467-B670-1DD90D031302}" srcOrd="1" destOrd="0" presId="urn:microsoft.com/office/officeart/2005/8/layout/hierarchy2"/>
    <dgm:cxn modelId="{AD3D9D41-77C4-424E-9EC5-E8A493C0FE38}" type="presParOf" srcId="{9F888837-9FF5-4467-B670-1DD90D031302}" destId="{848AFB15-EF49-4CED-AACD-A5BA1C92B84A}" srcOrd="0" destOrd="0" presId="urn:microsoft.com/office/officeart/2005/8/layout/hierarchy2"/>
    <dgm:cxn modelId="{2C90BFA0-BB15-482A-9F73-726B7AB31525}" type="presParOf" srcId="{9F888837-9FF5-4467-B670-1DD90D031302}" destId="{36860DFC-F512-4F65-ABB0-9B706071B1E0}" srcOrd="1" destOrd="0" presId="urn:microsoft.com/office/officeart/2005/8/layout/hierarchy2"/>
    <dgm:cxn modelId="{3F6AF0DD-6696-4280-A55D-9C495B0B663A}" type="presParOf" srcId="{36860DFC-F512-4F65-ABB0-9B706071B1E0}" destId="{068E9CE2-238D-44AD-99F7-17DEC759A558}" srcOrd="0" destOrd="0" presId="urn:microsoft.com/office/officeart/2005/8/layout/hierarchy2"/>
    <dgm:cxn modelId="{E7C63FB8-C2B5-45E5-8304-E071E92B68DA}" type="presParOf" srcId="{068E9CE2-238D-44AD-99F7-17DEC759A558}" destId="{45400AB4-7EAC-42C5-A1FF-82FA231CF89F}" srcOrd="0" destOrd="0" presId="urn:microsoft.com/office/officeart/2005/8/layout/hierarchy2"/>
    <dgm:cxn modelId="{38306A98-F7DD-4A62-9B39-EB009516AC52}" type="presParOf" srcId="{36860DFC-F512-4F65-ABB0-9B706071B1E0}" destId="{4C130462-BFFB-4BC8-BBA7-4012043E810A}" srcOrd="1" destOrd="0" presId="urn:microsoft.com/office/officeart/2005/8/layout/hierarchy2"/>
    <dgm:cxn modelId="{39C16868-4CDC-4299-B8CA-677F6468027E}" type="presParOf" srcId="{4C130462-BFFB-4BC8-BBA7-4012043E810A}" destId="{8939B5EB-3C6B-48A9-9AB4-4C199518D7C6}" srcOrd="0" destOrd="0" presId="urn:microsoft.com/office/officeart/2005/8/layout/hierarchy2"/>
    <dgm:cxn modelId="{A3E360CA-8BF0-4F14-A3F5-824803611346}" type="presParOf" srcId="{4C130462-BFFB-4BC8-BBA7-4012043E810A}" destId="{0D677EB2-DC39-4926-B4C4-4BEC8FCABC27}" srcOrd="1" destOrd="0" presId="urn:microsoft.com/office/officeart/2005/8/layout/hierarchy2"/>
    <dgm:cxn modelId="{A787477F-9685-4B0F-9A3A-F15A3767C507}" type="presParOf" srcId="{690F91A4-CF23-41E4-83C5-D080C9E66B88}" destId="{54310575-78C0-4540-9790-F3F146463DB4}" srcOrd="2" destOrd="0" presId="urn:microsoft.com/office/officeart/2005/8/layout/hierarchy2"/>
    <dgm:cxn modelId="{325B7516-05CE-4B63-AFF2-95729BFE0357}" type="presParOf" srcId="{54310575-78C0-4540-9790-F3F146463DB4}" destId="{BC8D5B0F-CF6A-4324-B457-6DCA129A2D6D}" srcOrd="0" destOrd="0" presId="urn:microsoft.com/office/officeart/2005/8/layout/hierarchy2"/>
    <dgm:cxn modelId="{435F1712-AF18-48A5-BA5D-320F92F913F3}" type="presParOf" srcId="{690F91A4-CF23-41E4-83C5-D080C9E66B88}" destId="{E1361872-E615-464C-86FE-13B59FBF0D91}" srcOrd="3" destOrd="0" presId="urn:microsoft.com/office/officeart/2005/8/layout/hierarchy2"/>
    <dgm:cxn modelId="{3577E71C-F343-488D-BA6E-FD942DDA65E0}" type="presParOf" srcId="{E1361872-E615-464C-86FE-13B59FBF0D91}" destId="{009C91AA-D82D-4236-B39A-9E9FAA16F951}" srcOrd="0" destOrd="0" presId="urn:microsoft.com/office/officeart/2005/8/layout/hierarchy2"/>
    <dgm:cxn modelId="{69822BF7-EC08-4208-95DA-CF279804B494}" type="presParOf" srcId="{E1361872-E615-464C-86FE-13B59FBF0D91}" destId="{41C4B7E0-CCE6-4419-87E9-473DA5CAC2AC}" srcOrd="1" destOrd="0" presId="urn:microsoft.com/office/officeart/2005/8/layout/hierarchy2"/>
    <dgm:cxn modelId="{C117E1D3-B449-44B9-8B6E-773174528F97}" type="presParOf" srcId="{41C4B7E0-CCE6-4419-87E9-473DA5CAC2AC}" destId="{9F45E5AE-4D46-4D8B-9109-478F6B7F6507}" srcOrd="0" destOrd="0" presId="urn:microsoft.com/office/officeart/2005/8/layout/hierarchy2"/>
    <dgm:cxn modelId="{15862051-4164-4BC4-9A92-89CB54BC36C2}" type="presParOf" srcId="{9F45E5AE-4D46-4D8B-9109-478F6B7F6507}" destId="{274CA716-95B7-4436-9738-D3A03F39A8A9}" srcOrd="0" destOrd="0" presId="urn:microsoft.com/office/officeart/2005/8/layout/hierarchy2"/>
    <dgm:cxn modelId="{5E249E11-DB19-4AB2-9BD0-60EB01AD90F9}" type="presParOf" srcId="{41C4B7E0-CCE6-4419-87E9-473DA5CAC2AC}" destId="{8F79B9F4-A8E9-4BF7-AD2E-1F7025E131CD}" srcOrd="1" destOrd="0" presId="urn:microsoft.com/office/officeart/2005/8/layout/hierarchy2"/>
    <dgm:cxn modelId="{7BE7A61D-BC7A-42CB-86A6-6031311DA535}" type="presParOf" srcId="{8F79B9F4-A8E9-4BF7-AD2E-1F7025E131CD}" destId="{E64BF6A4-A1E2-4CBD-958E-C20FEB29931D}" srcOrd="0" destOrd="0" presId="urn:microsoft.com/office/officeart/2005/8/layout/hierarchy2"/>
    <dgm:cxn modelId="{1E4F3D9A-B638-4F3B-BA38-444BCA9A7601}" type="presParOf" srcId="{8F79B9F4-A8E9-4BF7-AD2E-1F7025E131CD}" destId="{46A10306-5F92-4C32-81FD-AD58D9B9EA0D}" srcOrd="1" destOrd="0" presId="urn:microsoft.com/office/officeart/2005/8/layout/hierarchy2"/>
    <dgm:cxn modelId="{6F1C0DF8-D05C-41B5-883C-0D4C20B976A3}" type="presParOf" srcId="{46A10306-5F92-4C32-81FD-AD58D9B9EA0D}" destId="{81B36CFD-854E-4E73-9632-FE1EBC5BD1F3}" srcOrd="0" destOrd="0" presId="urn:microsoft.com/office/officeart/2005/8/layout/hierarchy2"/>
    <dgm:cxn modelId="{8288ED13-0DD1-4A63-BFD5-087ECFD7C941}" type="presParOf" srcId="{81B36CFD-854E-4E73-9632-FE1EBC5BD1F3}" destId="{B8C5BA58-BC9A-429A-887C-3AD981287209}" srcOrd="0" destOrd="0" presId="urn:microsoft.com/office/officeart/2005/8/layout/hierarchy2"/>
    <dgm:cxn modelId="{65C83F1F-E1A7-439C-99C6-26EE9EBF002F}" type="presParOf" srcId="{46A10306-5F92-4C32-81FD-AD58D9B9EA0D}" destId="{E3C56C3C-1EC9-4C78-8820-C5B721B85BB6}" srcOrd="1" destOrd="0" presId="urn:microsoft.com/office/officeart/2005/8/layout/hierarchy2"/>
    <dgm:cxn modelId="{8DC5DB82-3381-40F2-B09A-A988AC289767}" type="presParOf" srcId="{E3C56C3C-1EC9-4C78-8820-C5B721B85BB6}" destId="{B04B26C9-9867-4696-9630-8911913544D9}" srcOrd="0" destOrd="0" presId="urn:microsoft.com/office/officeart/2005/8/layout/hierarchy2"/>
    <dgm:cxn modelId="{BE3643F5-5DCC-449D-9417-391C2EB504B0}" type="presParOf" srcId="{E3C56C3C-1EC9-4C78-8820-C5B721B85BB6}" destId="{885355E7-278F-4DFA-82B0-8F87A58DD16F}" srcOrd="1" destOrd="0" presId="urn:microsoft.com/office/officeart/2005/8/layout/hierarchy2"/>
    <dgm:cxn modelId="{80CEBF12-512C-4C2C-ABC3-C72CB2C69528}" type="presParOf" srcId="{41C4B7E0-CCE6-4419-87E9-473DA5CAC2AC}" destId="{32DAE76A-849A-4952-A17F-87D5C019C2F3}" srcOrd="2" destOrd="0" presId="urn:microsoft.com/office/officeart/2005/8/layout/hierarchy2"/>
    <dgm:cxn modelId="{47F1413D-CA70-458C-AE7D-5779C98E773F}" type="presParOf" srcId="{32DAE76A-849A-4952-A17F-87D5C019C2F3}" destId="{BBE8D3BE-7F67-4060-8219-13C4D75399B3}" srcOrd="0" destOrd="0" presId="urn:microsoft.com/office/officeart/2005/8/layout/hierarchy2"/>
    <dgm:cxn modelId="{886AE40F-C01B-4313-8681-C71DC96EE7B6}" type="presParOf" srcId="{41C4B7E0-CCE6-4419-87E9-473DA5CAC2AC}" destId="{77D48980-F143-47C5-BD51-6356E3AA496B}" srcOrd="3" destOrd="0" presId="urn:microsoft.com/office/officeart/2005/8/layout/hierarchy2"/>
    <dgm:cxn modelId="{0E8BDEE1-45C2-4D8B-B906-560C389EE814}" type="presParOf" srcId="{77D48980-F143-47C5-BD51-6356E3AA496B}" destId="{76772AA2-414A-4DF7-ADB2-2E666AB7A9F6}" srcOrd="0" destOrd="0" presId="urn:microsoft.com/office/officeart/2005/8/layout/hierarchy2"/>
    <dgm:cxn modelId="{8383CA41-74A8-4B9B-8AC8-B268457DC870}" type="presParOf" srcId="{77D48980-F143-47C5-BD51-6356E3AA496B}" destId="{E07F700C-8A75-4985-9F9A-F93DC847A882}" srcOrd="1" destOrd="0" presId="urn:microsoft.com/office/officeart/2005/8/layout/hierarchy2"/>
    <dgm:cxn modelId="{FCC0FF24-C924-41AD-8382-97F57F22B8A9}" type="presParOf" srcId="{E07F700C-8A75-4985-9F9A-F93DC847A882}" destId="{54C2123C-119B-43E3-B6AB-05D01C404F45}" srcOrd="0" destOrd="0" presId="urn:microsoft.com/office/officeart/2005/8/layout/hierarchy2"/>
    <dgm:cxn modelId="{12228CEC-CE74-46B2-A5FA-34C096BA09A6}" type="presParOf" srcId="{54C2123C-119B-43E3-B6AB-05D01C404F45}" destId="{E3DDFC1F-3E23-422D-90AC-6841AAB09037}" srcOrd="0" destOrd="0" presId="urn:microsoft.com/office/officeart/2005/8/layout/hierarchy2"/>
    <dgm:cxn modelId="{9C763043-32B8-4670-A970-E17732668CC6}" type="presParOf" srcId="{E07F700C-8A75-4985-9F9A-F93DC847A882}" destId="{3A2C2A3E-6209-44D2-8069-41B063A6A191}" srcOrd="1" destOrd="0" presId="urn:microsoft.com/office/officeart/2005/8/layout/hierarchy2"/>
    <dgm:cxn modelId="{C363E361-6EAA-4CB2-8E19-99BFA4A70175}" type="presParOf" srcId="{3A2C2A3E-6209-44D2-8069-41B063A6A191}" destId="{FF7CF035-9105-4E69-A231-2862F3BE78A6}" srcOrd="0" destOrd="0" presId="urn:microsoft.com/office/officeart/2005/8/layout/hierarchy2"/>
    <dgm:cxn modelId="{D7194CDA-6ACC-4570-8EFE-5DBF7EA1782B}" type="presParOf" srcId="{3A2C2A3E-6209-44D2-8069-41B063A6A191}" destId="{F66D18CB-8640-4F45-A07C-ADACD63F2EFA}" srcOrd="1" destOrd="0" presId="urn:microsoft.com/office/officeart/2005/8/layout/hierarchy2"/>
    <dgm:cxn modelId="{6D2C40C2-72EC-487F-82F2-E6F6050AAC2B}" type="presParOf" srcId="{41C4B7E0-CCE6-4419-87E9-473DA5CAC2AC}" destId="{073FDAD6-94DA-4946-BEFB-6A7A0CD5943D}" srcOrd="4" destOrd="0" presId="urn:microsoft.com/office/officeart/2005/8/layout/hierarchy2"/>
    <dgm:cxn modelId="{3884675F-3A76-4D1A-9217-3527584E6F02}" type="presParOf" srcId="{073FDAD6-94DA-4946-BEFB-6A7A0CD5943D}" destId="{37A1FA70-EE5B-4DA5-9A67-A39251DA3471}" srcOrd="0" destOrd="0" presId="urn:microsoft.com/office/officeart/2005/8/layout/hierarchy2"/>
    <dgm:cxn modelId="{42BF329C-0F66-433C-B296-0E1D9B18C624}" type="presParOf" srcId="{41C4B7E0-CCE6-4419-87E9-473DA5CAC2AC}" destId="{80C6793F-A84E-4310-B42D-710128EA0BCC}" srcOrd="5" destOrd="0" presId="urn:microsoft.com/office/officeart/2005/8/layout/hierarchy2"/>
    <dgm:cxn modelId="{543B3EC7-5545-44AA-8B75-FCD616CA2A94}" type="presParOf" srcId="{80C6793F-A84E-4310-B42D-710128EA0BCC}" destId="{69D6FB6C-7381-47FA-985A-58A105A80B7D}" srcOrd="0" destOrd="0" presId="urn:microsoft.com/office/officeart/2005/8/layout/hierarchy2"/>
    <dgm:cxn modelId="{DAE92C7B-A5D0-4B8A-B850-EF4A84FEB488}" type="presParOf" srcId="{80C6793F-A84E-4310-B42D-710128EA0BCC}" destId="{0B0C4F64-A920-4BE9-9682-5CCB7EB231C6}" srcOrd="1" destOrd="0" presId="urn:microsoft.com/office/officeart/2005/8/layout/hierarchy2"/>
    <dgm:cxn modelId="{9F52901C-037C-4FE8-B7C6-BA08813C444E}" type="presParOf" srcId="{0B0C4F64-A920-4BE9-9682-5CCB7EB231C6}" destId="{C82558C7-E735-4469-9D60-433BF5668FF0}" srcOrd="0" destOrd="0" presId="urn:microsoft.com/office/officeart/2005/8/layout/hierarchy2"/>
    <dgm:cxn modelId="{059C867A-7108-4E43-87E4-FFD3DF10D455}" type="presParOf" srcId="{C82558C7-E735-4469-9D60-433BF5668FF0}" destId="{6807DEEF-0DF7-42EA-9D82-38C21A0D5E56}" srcOrd="0" destOrd="0" presId="urn:microsoft.com/office/officeart/2005/8/layout/hierarchy2"/>
    <dgm:cxn modelId="{969399D8-0C5B-4E83-9F44-DEB5A3A05A36}" type="presParOf" srcId="{0B0C4F64-A920-4BE9-9682-5CCB7EB231C6}" destId="{623BE909-A70E-4F92-9816-FF8392280CE3}" srcOrd="1" destOrd="0" presId="urn:microsoft.com/office/officeart/2005/8/layout/hierarchy2"/>
    <dgm:cxn modelId="{1C792E0F-36C1-4E28-B433-1B2F9AE81321}" type="presParOf" srcId="{623BE909-A70E-4F92-9816-FF8392280CE3}" destId="{498BC7ED-712E-4A18-996A-1EE7DFC98091}" srcOrd="0" destOrd="0" presId="urn:microsoft.com/office/officeart/2005/8/layout/hierarchy2"/>
    <dgm:cxn modelId="{BF3DF499-92EC-44A4-8D52-C381405D1C67}" type="presParOf" srcId="{623BE909-A70E-4F92-9816-FF8392280CE3}" destId="{02716731-B31F-4D34-AA95-4B4A1453DC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37F9F-A725-4B52-8F98-2C3715374E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213DA14F-3901-452F-A67B-0D3136BCE135}">
      <dgm:prSet phldrT="[Texto]"/>
      <dgm:spPr/>
      <dgm:t>
        <a:bodyPr/>
        <a:lstStyle/>
        <a:p>
          <a:r>
            <a:rPr lang="es-CL" dirty="0"/>
            <a:t>Tipo de repartición a la que pertenece</a:t>
          </a:r>
        </a:p>
        <a:p>
          <a:r>
            <a:rPr lang="es-CL" dirty="0"/>
            <a:t>(1 dígito)</a:t>
          </a:r>
        </a:p>
      </dgm:t>
    </dgm:pt>
    <dgm:pt modelId="{C3DDE12C-D090-498C-8952-F818B90BE9A3}" type="parTrans" cxnId="{96AB5212-AE0A-4775-9594-8B94F8F1303F}">
      <dgm:prSet/>
      <dgm:spPr/>
      <dgm:t>
        <a:bodyPr/>
        <a:lstStyle/>
        <a:p>
          <a:endParaRPr lang="es-CL"/>
        </a:p>
      </dgm:t>
    </dgm:pt>
    <dgm:pt modelId="{971B0A0D-E930-41E2-BE30-831C26EF2BB0}" type="sibTrans" cxnId="{96AB5212-AE0A-4775-9594-8B94F8F1303F}">
      <dgm:prSet/>
      <dgm:spPr/>
      <dgm:t>
        <a:bodyPr/>
        <a:lstStyle/>
        <a:p>
          <a:endParaRPr lang="es-CL"/>
        </a:p>
      </dgm:t>
    </dgm:pt>
    <dgm:pt modelId="{BAE50735-5B43-42FC-9C7B-08F707578546}">
      <dgm:prSet phldrT="[Texto]"/>
      <dgm:spPr/>
      <dgm:t>
        <a:bodyPr/>
        <a:lstStyle/>
        <a:p>
          <a:r>
            <a:rPr lang="es-CL" dirty="0"/>
            <a:t>1: Rectoría.</a:t>
          </a:r>
        </a:p>
      </dgm:t>
    </dgm:pt>
    <dgm:pt modelId="{2DE0F70D-965B-4305-AEF5-99B13C03549F}" type="parTrans" cxnId="{BEC9EB3F-64D5-4343-8E46-B669B3EA523F}">
      <dgm:prSet/>
      <dgm:spPr/>
      <dgm:t>
        <a:bodyPr/>
        <a:lstStyle/>
        <a:p>
          <a:endParaRPr lang="es-CL"/>
        </a:p>
      </dgm:t>
    </dgm:pt>
    <dgm:pt modelId="{9945C2AB-1520-4FF0-A902-AA95F2257616}" type="sibTrans" cxnId="{BEC9EB3F-64D5-4343-8E46-B669B3EA523F}">
      <dgm:prSet/>
      <dgm:spPr/>
      <dgm:t>
        <a:bodyPr/>
        <a:lstStyle/>
        <a:p>
          <a:endParaRPr lang="es-CL"/>
        </a:p>
      </dgm:t>
    </dgm:pt>
    <dgm:pt modelId="{6697C3F3-CB0B-4039-9B79-2EB56DA16542}">
      <dgm:prSet phldrT="[Texto]"/>
      <dgm:spPr/>
      <dgm:t>
        <a:bodyPr/>
        <a:lstStyle/>
        <a:p>
          <a:r>
            <a:rPr lang="es-CL" dirty="0"/>
            <a:t>2: Vicerrectorías y Direcciones.</a:t>
          </a:r>
        </a:p>
      </dgm:t>
    </dgm:pt>
    <dgm:pt modelId="{8905AE1B-944C-458F-9999-7FD9D099BB7C}" type="parTrans" cxnId="{412776EA-2989-450A-9372-A637E5DA8509}">
      <dgm:prSet/>
      <dgm:spPr/>
      <dgm:t>
        <a:bodyPr/>
        <a:lstStyle/>
        <a:p>
          <a:endParaRPr lang="es-CL"/>
        </a:p>
      </dgm:t>
    </dgm:pt>
    <dgm:pt modelId="{6CE45694-DC5E-46C0-AE3B-EB82E35DEFFF}" type="sibTrans" cxnId="{412776EA-2989-450A-9372-A637E5DA8509}">
      <dgm:prSet/>
      <dgm:spPr/>
      <dgm:t>
        <a:bodyPr/>
        <a:lstStyle/>
        <a:p>
          <a:endParaRPr lang="es-CL"/>
        </a:p>
      </dgm:t>
    </dgm:pt>
    <dgm:pt modelId="{AE0A7C8E-E66B-40CE-991B-A377F2F17CE7}">
      <dgm:prSet phldrT="[Texto]"/>
      <dgm:spPr/>
      <dgm:t>
        <a:bodyPr/>
        <a:lstStyle/>
        <a:p>
          <a:r>
            <a:rPr lang="es-CL" dirty="0"/>
            <a:t>Campus y Repartición</a:t>
          </a:r>
        </a:p>
      </dgm:t>
    </dgm:pt>
    <dgm:pt modelId="{5DE94958-DAA8-4292-99EF-60025C74E9E4}" type="parTrans" cxnId="{C4623FAD-521A-4EA8-8496-1A8F361E647B}">
      <dgm:prSet/>
      <dgm:spPr/>
      <dgm:t>
        <a:bodyPr/>
        <a:lstStyle/>
        <a:p>
          <a:endParaRPr lang="es-CL"/>
        </a:p>
      </dgm:t>
    </dgm:pt>
    <dgm:pt modelId="{C31A1D7A-7BE1-4FF4-8724-24142EF5DE93}" type="sibTrans" cxnId="{C4623FAD-521A-4EA8-8496-1A8F361E647B}">
      <dgm:prSet/>
      <dgm:spPr/>
      <dgm:t>
        <a:bodyPr/>
        <a:lstStyle/>
        <a:p>
          <a:endParaRPr lang="es-CL"/>
        </a:p>
      </dgm:t>
    </dgm:pt>
    <dgm:pt modelId="{0D7B313B-9AAE-45E9-A369-D05E4A4619BF}">
      <dgm:prSet phldrT="[Texto]"/>
      <dgm:spPr/>
      <dgm:t>
        <a:bodyPr/>
        <a:lstStyle/>
        <a:p>
          <a:r>
            <a:rPr lang="es-CL" dirty="0"/>
            <a:t>Cada repartición tendrán un código identificador de 3 dígitos de acuerdo a los siguientes rangos:</a:t>
          </a:r>
        </a:p>
      </dgm:t>
    </dgm:pt>
    <dgm:pt modelId="{80EFBB45-2323-4785-B0F5-BD88FB9C1CDC}" type="parTrans" cxnId="{F1434C43-4252-4781-9657-DCED8DEABBFD}">
      <dgm:prSet/>
      <dgm:spPr/>
      <dgm:t>
        <a:bodyPr/>
        <a:lstStyle/>
        <a:p>
          <a:endParaRPr lang="es-CL"/>
        </a:p>
      </dgm:t>
    </dgm:pt>
    <dgm:pt modelId="{79F8267C-DC0B-4F22-B60A-11081E1C629F}" type="sibTrans" cxnId="{F1434C43-4252-4781-9657-DCED8DEABBFD}">
      <dgm:prSet/>
      <dgm:spPr/>
      <dgm:t>
        <a:bodyPr/>
        <a:lstStyle/>
        <a:p>
          <a:endParaRPr lang="es-CL"/>
        </a:p>
      </dgm:t>
    </dgm:pt>
    <dgm:pt modelId="{01C3AEDB-3AC9-42F1-A673-CFC4F576346C}">
      <dgm:prSet phldrT="[Texto]"/>
      <dgm:spPr/>
      <dgm:t>
        <a:bodyPr/>
        <a:lstStyle/>
        <a:p>
          <a:r>
            <a:rPr lang="es-CL" dirty="0"/>
            <a:t>000-499: Reparticiones del Campus Concepción.</a:t>
          </a:r>
        </a:p>
      </dgm:t>
    </dgm:pt>
    <dgm:pt modelId="{926225F3-2D33-40FE-880B-7913C1B5328F}" type="parTrans" cxnId="{4683F1C6-AE42-4CB3-A560-D69AF4C61E59}">
      <dgm:prSet/>
      <dgm:spPr/>
      <dgm:t>
        <a:bodyPr/>
        <a:lstStyle/>
        <a:p>
          <a:endParaRPr lang="es-CL"/>
        </a:p>
      </dgm:t>
    </dgm:pt>
    <dgm:pt modelId="{3AEE25BA-E526-40B7-975E-75B4CFE1E8D6}" type="sibTrans" cxnId="{4683F1C6-AE42-4CB3-A560-D69AF4C61E59}">
      <dgm:prSet/>
      <dgm:spPr/>
      <dgm:t>
        <a:bodyPr/>
        <a:lstStyle/>
        <a:p>
          <a:endParaRPr lang="es-CL"/>
        </a:p>
      </dgm:t>
    </dgm:pt>
    <dgm:pt modelId="{69923C04-98C5-47CC-84A9-BAF3DD486443}">
      <dgm:prSet phldrT="[Texto]"/>
      <dgm:spPr/>
      <dgm:t>
        <a:bodyPr/>
        <a:lstStyle/>
        <a:p>
          <a:r>
            <a:rPr lang="es-CL" dirty="0"/>
            <a:t>Tipo de </a:t>
          </a:r>
          <a:r>
            <a:rPr lang="es-CL" dirty="0" err="1"/>
            <a:t>subrepartición</a:t>
          </a:r>
          <a:r>
            <a:rPr lang="es-CL" dirty="0"/>
            <a:t> o programa</a:t>
          </a:r>
        </a:p>
      </dgm:t>
    </dgm:pt>
    <dgm:pt modelId="{78230E43-80FA-4D45-9411-F24AF2D3A782}" type="parTrans" cxnId="{641B79A7-ED75-43DE-8336-00A8C75CA83B}">
      <dgm:prSet/>
      <dgm:spPr/>
      <dgm:t>
        <a:bodyPr/>
        <a:lstStyle/>
        <a:p>
          <a:endParaRPr lang="es-CL"/>
        </a:p>
      </dgm:t>
    </dgm:pt>
    <dgm:pt modelId="{5BF60765-3AFA-4DE5-B0B3-D0328A85874A}" type="sibTrans" cxnId="{641B79A7-ED75-43DE-8336-00A8C75CA83B}">
      <dgm:prSet/>
      <dgm:spPr/>
      <dgm:t>
        <a:bodyPr/>
        <a:lstStyle/>
        <a:p>
          <a:endParaRPr lang="es-CL"/>
        </a:p>
      </dgm:t>
    </dgm:pt>
    <dgm:pt modelId="{7A403B24-6C37-4693-AF22-443CABC72343}">
      <dgm:prSet phldrT="[Texto]"/>
      <dgm:spPr/>
      <dgm:t>
        <a:bodyPr/>
        <a:lstStyle/>
        <a:p>
          <a:r>
            <a:rPr lang="es-CL" dirty="0"/>
            <a:t>S: actividades de soporte administrativo (</a:t>
          </a:r>
          <a:r>
            <a:rPr lang="es-CL" dirty="0" err="1"/>
            <a:t>ej</a:t>
          </a:r>
          <a:r>
            <a:rPr lang="es-CL" dirty="0"/>
            <a:t>: Vicerrectorías, Direcciones, Decanatos, etc.)</a:t>
          </a:r>
        </a:p>
      </dgm:t>
    </dgm:pt>
    <dgm:pt modelId="{72788B18-0831-44C4-8EC5-762A7EBF8EBA}" type="parTrans" cxnId="{8175AF10-C1D0-4740-A7F0-148A01223B9F}">
      <dgm:prSet/>
      <dgm:spPr/>
      <dgm:t>
        <a:bodyPr/>
        <a:lstStyle/>
        <a:p>
          <a:endParaRPr lang="es-CL"/>
        </a:p>
      </dgm:t>
    </dgm:pt>
    <dgm:pt modelId="{CF184412-1FAF-44D5-B21E-095B097651C8}" type="sibTrans" cxnId="{8175AF10-C1D0-4740-A7F0-148A01223B9F}">
      <dgm:prSet/>
      <dgm:spPr/>
      <dgm:t>
        <a:bodyPr/>
        <a:lstStyle/>
        <a:p>
          <a:endParaRPr lang="es-CL"/>
        </a:p>
      </dgm:t>
    </dgm:pt>
    <dgm:pt modelId="{C310F481-C601-4330-97CD-E0E24ACA3E01}">
      <dgm:prSet phldrT="[Texto]"/>
      <dgm:spPr/>
      <dgm:t>
        <a:bodyPr/>
        <a:lstStyle/>
        <a:p>
          <a:r>
            <a:rPr lang="es-CL" dirty="0"/>
            <a:t>D: Depto. o unidades.</a:t>
          </a:r>
        </a:p>
      </dgm:t>
    </dgm:pt>
    <dgm:pt modelId="{E618B625-B587-4877-BC68-14EB926A6CB7}" type="parTrans" cxnId="{233FDF32-9872-436A-B48D-A72E9EA6E54A}">
      <dgm:prSet/>
      <dgm:spPr/>
      <dgm:t>
        <a:bodyPr/>
        <a:lstStyle/>
        <a:p>
          <a:endParaRPr lang="es-CL"/>
        </a:p>
      </dgm:t>
    </dgm:pt>
    <dgm:pt modelId="{BB5BFCFF-A6D7-43DC-8469-F56ED2307752}" type="sibTrans" cxnId="{233FDF32-9872-436A-B48D-A72E9EA6E54A}">
      <dgm:prSet/>
      <dgm:spPr/>
      <dgm:t>
        <a:bodyPr/>
        <a:lstStyle/>
        <a:p>
          <a:endParaRPr lang="es-CL"/>
        </a:p>
      </dgm:t>
    </dgm:pt>
    <dgm:pt modelId="{78E8D28C-FF6B-4939-9565-53D6166DC88B}">
      <dgm:prSet phldrT="[Texto]"/>
      <dgm:spPr/>
      <dgm:t>
        <a:bodyPr/>
        <a:lstStyle/>
        <a:p>
          <a:r>
            <a:rPr lang="es-CL" dirty="0"/>
            <a:t>3: Facultades.</a:t>
          </a:r>
        </a:p>
      </dgm:t>
    </dgm:pt>
    <dgm:pt modelId="{4D5214A7-9C04-4C66-95D3-D3D4CEBD1495}" type="parTrans" cxnId="{AD0881A9-71C2-4EB0-A727-73A79B1C6878}">
      <dgm:prSet/>
      <dgm:spPr/>
      <dgm:t>
        <a:bodyPr/>
        <a:lstStyle/>
        <a:p>
          <a:endParaRPr lang="es-CL"/>
        </a:p>
      </dgm:t>
    </dgm:pt>
    <dgm:pt modelId="{6A1CC50D-B2FA-4ACE-ADC4-C60357982B1F}" type="sibTrans" cxnId="{AD0881A9-71C2-4EB0-A727-73A79B1C6878}">
      <dgm:prSet/>
      <dgm:spPr/>
      <dgm:t>
        <a:bodyPr/>
        <a:lstStyle/>
        <a:p>
          <a:endParaRPr lang="es-CL"/>
        </a:p>
      </dgm:t>
    </dgm:pt>
    <dgm:pt modelId="{0A032F01-F6D8-4EF4-A943-2910950C3CAD}">
      <dgm:prSet phldrT="[Texto]"/>
      <dgm:spPr/>
      <dgm:t>
        <a:bodyPr/>
        <a:lstStyle/>
        <a:p>
          <a:r>
            <a:rPr lang="es-CL" dirty="0"/>
            <a:t>4: Centros.</a:t>
          </a:r>
        </a:p>
      </dgm:t>
    </dgm:pt>
    <dgm:pt modelId="{473F0DDD-1A0C-4BCD-83EB-4DFD00632166}" type="parTrans" cxnId="{EF79C9A4-7CA6-440B-BD8A-DF058921431E}">
      <dgm:prSet/>
      <dgm:spPr/>
      <dgm:t>
        <a:bodyPr/>
        <a:lstStyle/>
        <a:p>
          <a:endParaRPr lang="es-CL"/>
        </a:p>
      </dgm:t>
    </dgm:pt>
    <dgm:pt modelId="{A5ECF6D9-DE0B-4494-A3CC-6EB5B8475D52}" type="sibTrans" cxnId="{EF79C9A4-7CA6-440B-BD8A-DF058921431E}">
      <dgm:prSet/>
      <dgm:spPr/>
      <dgm:t>
        <a:bodyPr/>
        <a:lstStyle/>
        <a:p>
          <a:endParaRPr lang="es-CL"/>
        </a:p>
      </dgm:t>
    </dgm:pt>
    <dgm:pt modelId="{64A6079D-8CAC-4EB6-A9D5-CB29607F0FA6}">
      <dgm:prSet phldrT="[Texto]"/>
      <dgm:spPr/>
      <dgm:t>
        <a:bodyPr/>
        <a:lstStyle/>
        <a:p>
          <a:r>
            <a:rPr lang="es-CL" dirty="0"/>
            <a:t>500-699: Reparticiones del Campus Chillán.</a:t>
          </a:r>
        </a:p>
      </dgm:t>
    </dgm:pt>
    <dgm:pt modelId="{6793FF6B-B422-4175-A892-18F3235CFA50}" type="parTrans" cxnId="{396609C5-0CD0-4904-A2C3-D1E5BE3458A8}">
      <dgm:prSet/>
      <dgm:spPr/>
      <dgm:t>
        <a:bodyPr/>
        <a:lstStyle/>
        <a:p>
          <a:endParaRPr lang="es-CL"/>
        </a:p>
      </dgm:t>
    </dgm:pt>
    <dgm:pt modelId="{7E6AFDF4-75B2-4076-9A9E-AA25AC0E908E}" type="sibTrans" cxnId="{396609C5-0CD0-4904-A2C3-D1E5BE3458A8}">
      <dgm:prSet/>
      <dgm:spPr/>
      <dgm:t>
        <a:bodyPr/>
        <a:lstStyle/>
        <a:p>
          <a:endParaRPr lang="es-CL"/>
        </a:p>
      </dgm:t>
    </dgm:pt>
    <dgm:pt modelId="{051CE04B-11A8-459D-8010-6EF8F3CACFD6}">
      <dgm:prSet phldrT="[Texto]"/>
      <dgm:spPr/>
      <dgm:t>
        <a:bodyPr/>
        <a:lstStyle/>
        <a:p>
          <a:r>
            <a:rPr lang="es-CL" dirty="0"/>
            <a:t>700-899: Reparticiones del Campus Los Ángeles.</a:t>
          </a:r>
        </a:p>
      </dgm:t>
    </dgm:pt>
    <dgm:pt modelId="{9770CB93-08E6-4921-9904-56028D5443A0}" type="parTrans" cxnId="{15E76690-41BE-4000-8E8E-3F666AACE6ED}">
      <dgm:prSet/>
      <dgm:spPr/>
      <dgm:t>
        <a:bodyPr/>
        <a:lstStyle/>
        <a:p>
          <a:endParaRPr lang="es-CL"/>
        </a:p>
      </dgm:t>
    </dgm:pt>
    <dgm:pt modelId="{E5E63E14-B0A8-44D5-8930-9D6944477626}" type="sibTrans" cxnId="{15E76690-41BE-4000-8E8E-3F666AACE6ED}">
      <dgm:prSet/>
      <dgm:spPr/>
      <dgm:t>
        <a:bodyPr/>
        <a:lstStyle/>
        <a:p>
          <a:endParaRPr lang="es-CL"/>
        </a:p>
      </dgm:t>
    </dgm:pt>
    <dgm:pt modelId="{87B09ECD-1DD1-4DE0-A42B-B92279F713A4}">
      <dgm:prSet phldrT="[Texto]"/>
      <dgm:spPr/>
      <dgm:t>
        <a:bodyPr/>
        <a:lstStyle/>
        <a:p>
          <a:r>
            <a:rPr lang="es-CL" dirty="0"/>
            <a:t>900-999: Reparticiones de la sede Santiago.</a:t>
          </a:r>
        </a:p>
      </dgm:t>
    </dgm:pt>
    <dgm:pt modelId="{8E6A321E-CC0B-42C8-8E8E-FB2FC45CDB68}" type="parTrans" cxnId="{AC5159DF-B862-4EC1-A569-315235DCDBFF}">
      <dgm:prSet/>
      <dgm:spPr/>
      <dgm:t>
        <a:bodyPr/>
        <a:lstStyle/>
        <a:p>
          <a:endParaRPr lang="es-CL"/>
        </a:p>
      </dgm:t>
    </dgm:pt>
    <dgm:pt modelId="{50C782AF-3C5F-40C4-88A8-9DEE6C48934A}" type="sibTrans" cxnId="{AC5159DF-B862-4EC1-A569-315235DCDBFF}">
      <dgm:prSet/>
      <dgm:spPr/>
      <dgm:t>
        <a:bodyPr/>
        <a:lstStyle/>
        <a:p>
          <a:endParaRPr lang="es-CL"/>
        </a:p>
      </dgm:t>
    </dgm:pt>
    <dgm:pt modelId="{EA5570AC-CAE4-448B-B095-BA7B566BC5C4}">
      <dgm:prSet phldrT="[Texto]"/>
      <dgm:spPr/>
      <dgm:t>
        <a:bodyPr/>
        <a:lstStyle/>
        <a:p>
          <a:r>
            <a:rPr lang="es-CL" dirty="0"/>
            <a:t>L: </a:t>
          </a:r>
          <a:r>
            <a:rPr lang="es-CL" dirty="0" err="1"/>
            <a:t>labotarorio</a:t>
          </a:r>
          <a:r>
            <a:rPr lang="es-CL" dirty="0"/>
            <a:t> y otras unidades técnicas dentro de un Depto..</a:t>
          </a:r>
        </a:p>
      </dgm:t>
    </dgm:pt>
    <dgm:pt modelId="{024CF477-04C7-4266-8A18-BD61BC68C7D4}" type="parTrans" cxnId="{8DE281AF-449D-4B15-A61E-81D6E16ABD52}">
      <dgm:prSet/>
      <dgm:spPr/>
      <dgm:t>
        <a:bodyPr/>
        <a:lstStyle/>
        <a:p>
          <a:endParaRPr lang="es-CL"/>
        </a:p>
      </dgm:t>
    </dgm:pt>
    <dgm:pt modelId="{51BFD4C3-8407-423E-B201-A85C884D229D}" type="sibTrans" cxnId="{8DE281AF-449D-4B15-A61E-81D6E16ABD52}">
      <dgm:prSet/>
      <dgm:spPr/>
      <dgm:t>
        <a:bodyPr/>
        <a:lstStyle/>
        <a:p>
          <a:endParaRPr lang="es-CL"/>
        </a:p>
      </dgm:t>
    </dgm:pt>
    <dgm:pt modelId="{834EC20B-66E2-4802-B0AB-61DAF97E87FF}">
      <dgm:prSet phldrT="[Texto]"/>
      <dgm:spPr/>
      <dgm:t>
        <a:bodyPr/>
        <a:lstStyle/>
        <a:p>
          <a:r>
            <a:rPr lang="es-CL" dirty="0"/>
            <a:t>C: carreras de pregrado.</a:t>
          </a:r>
        </a:p>
      </dgm:t>
    </dgm:pt>
    <dgm:pt modelId="{9A75019A-CA39-48AC-8A7F-36F0F5539C72}" type="parTrans" cxnId="{0B123E95-A868-418E-ABD3-2B7CFE3255D8}">
      <dgm:prSet/>
      <dgm:spPr/>
      <dgm:t>
        <a:bodyPr/>
        <a:lstStyle/>
        <a:p>
          <a:endParaRPr lang="es-CL"/>
        </a:p>
      </dgm:t>
    </dgm:pt>
    <dgm:pt modelId="{3D89B312-32D4-4480-BEFB-3C99345AA0F9}" type="sibTrans" cxnId="{0B123E95-A868-418E-ABD3-2B7CFE3255D8}">
      <dgm:prSet/>
      <dgm:spPr/>
      <dgm:t>
        <a:bodyPr/>
        <a:lstStyle/>
        <a:p>
          <a:endParaRPr lang="es-CL"/>
        </a:p>
      </dgm:t>
    </dgm:pt>
    <dgm:pt modelId="{C160B5CA-76B7-430D-9DF5-B42777F99120}">
      <dgm:prSet phldrT="[Texto]"/>
      <dgm:spPr/>
      <dgm:t>
        <a:bodyPr/>
        <a:lstStyle/>
        <a:p>
          <a:r>
            <a:rPr lang="es-CL" dirty="0"/>
            <a:t>P: programas de postgrado.</a:t>
          </a:r>
        </a:p>
      </dgm:t>
    </dgm:pt>
    <dgm:pt modelId="{C4458235-BB79-4664-A81E-1EDEB1157A94}" type="parTrans" cxnId="{7A6F3A22-B40E-4053-86BB-2DF4337CFE2A}">
      <dgm:prSet/>
      <dgm:spPr/>
      <dgm:t>
        <a:bodyPr/>
        <a:lstStyle/>
        <a:p>
          <a:endParaRPr lang="es-CL"/>
        </a:p>
      </dgm:t>
    </dgm:pt>
    <dgm:pt modelId="{959710E6-53ED-4C55-B815-4D24C7397EF7}" type="sibTrans" cxnId="{7A6F3A22-B40E-4053-86BB-2DF4337CFE2A}">
      <dgm:prSet/>
      <dgm:spPr/>
      <dgm:t>
        <a:bodyPr/>
        <a:lstStyle/>
        <a:p>
          <a:endParaRPr lang="es-CL"/>
        </a:p>
      </dgm:t>
    </dgm:pt>
    <dgm:pt modelId="{8FD7F19B-92A9-4B24-BF3D-8D9E2D39E194}">
      <dgm:prSet phldrT="[Texto]"/>
      <dgm:spPr/>
      <dgm:t>
        <a:bodyPr/>
        <a:lstStyle/>
        <a:p>
          <a:r>
            <a:rPr lang="es-CL" dirty="0"/>
            <a:t>Correlativo</a:t>
          </a:r>
        </a:p>
      </dgm:t>
    </dgm:pt>
    <dgm:pt modelId="{8C0CF563-CB25-4447-B5C8-F6243879CB8F}" type="parTrans" cxnId="{F0AC9CEC-014B-4BBF-940E-679CF374AEB2}">
      <dgm:prSet/>
      <dgm:spPr/>
      <dgm:t>
        <a:bodyPr/>
        <a:lstStyle/>
        <a:p>
          <a:endParaRPr lang="es-CL"/>
        </a:p>
      </dgm:t>
    </dgm:pt>
    <dgm:pt modelId="{6FE2BBD8-EE2B-40CD-85B6-CD36D3A315A0}" type="sibTrans" cxnId="{F0AC9CEC-014B-4BBF-940E-679CF374AEB2}">
      <dgm:prSet/>
      <dgm:spPr/>
      <dgm:t>
        <a:bodyPr/>
        <a:lstStyle/>
        <a:p>
          <a:endParaRPr lang="es-CL"/>
        </a:p>
      </dgm:t>
    </dgm:pt>
    <dgm:pt modelId="{29BEC51F-7E03-4B80-A6DA-94E14DFBBD6D}">
      <dgm:prSet phldrT="[Texto]"/>
      <dgm:spPr/>
      <dgm:t>
        <a:bodyPr/>
        <a:lstStyle/>
        <a:p>
          <a:r>
            <a:rPr lang="es-CL" dirty="0"/>
            <a:t>Dos dígitos correlativos que identificarán la </a:t>
          </a:r>
          <a:r>
            <a:rPr lang="es-CL" dirty="0" err="1"/>
            <a:t>subrepartición</a:t>
          </a:r>
          <a:r>
            <a:rPr lang="es-CL" dirty="0"/>
            <a:t> o programa.</a:t>
          </a:r>
        </a:p>
      </dgm:t>
    </dgm:pt>
    <dgm:pt modelId="{50863209-8B56-44A6-9D93-877A3CDC8789}" type="parTrans" cxnId="{A529AC82-9C3E-43FC-8260-FDB7B8BC76E0}">
      <dgm:prSet/>
      <dgm:spPr/>
      <dgm:t>
        <a:bodyPr/>
        <a:lstStyle/>
        <a:p>
          <a:endParaRPr lang="es-CL"/>
        </a:p>
      </dgm:t>
    </dgm:pt>
    <dgm:pt modelId="{D826541C-73DC-42AA-ABCD-C2E5CA346966}" type="sibTrans" cxnId="{A529AC82-9C3E-43FC-8260-FDB7B8BC76E0}">
      <dgm:prSet/>
      <dgm:spPr/>
      <dgm:t>
        <a:bodyPr/>
        <a:lstStyle/>
        <a:p>
          <a:endParaRPr lang="es-CL"/>
        </a:p>
      </dgm:t>
    </dgm:pt>
    <dgm:pt modelId="{4FD1E012-6F57-4225-B022-89D47329EE11}">
      <dgm:prSet phldrT="[Texto]"/>
      <dgm:spPr/>
      <dgm:t>
        <a:bodyPr/>
        <a:lstStyle/>
        <a:p>
          <a:r>
            <a:rPr lang="es-CL" dirty="0"/>
            <a:t>Segmento</a:t>
          </a:r>
        </a:p>
      </dgm:t>
    </dgm:pt>
    <dgm:pt modelId="{445DEC6D-7F04-4201-B70C-4587FF452EF9}" type="parTrans" cxnId="{51C235B8-EB57-4745-83DE-BBA75E7DA517}">
      <dgm:prSet/>
      <dgm:spPr/>
      <dgm:t>
        <a:bodyPr/>
        <a:lstStyle/>
        <a:p>
          <a:endParaRPr lang="es-CL"/>
        </a:p>
      </dgm:t>
    </dgm:pt>
    <dgm:pt modelId="{98466C07-9B73-4E77-B6A2-74508FFD40C9}" type="sibTrans" cxnId="{51C235B8-EB57-4745-83DE-BBA75E7DA517}">
      <dgm:prSet/>
      <dgm:spPr/>
      <dgm:t>
        <a:bodyPr/>
        <a:lstStyle/>
        <a:p>
          <a:endParaRPr lang="es-CL"/>
        </a:p>
      </dgm:t>
    </dgm:pt>
    <dgm:pt modelId="{91ADE699-B32A-4550-8C85-68CE2A19EC90}">
      <dgm:prSet phldrT="[Texto]"/>
      <dgm:spPr/>
      <dgm:t>
        <a:bodyPr/>
        <a:lstStyle/>
        <a:p>
          <a:r>
            <a:rPr lang="es-CL" dirty="0"/>
            <a:t>Un dígito que corresponde al segmento al que pertenece el </a:t>
          </a:r>
          <a:r>
            <a:rPr lang="es-CL" dirty="0" err="1"/>
            <a:t>CeBe</a:t>
          </a:r>
          <a:r>
            <a:rPr lang="es-CL" dirty="0"/>
            <a:t>/</a:t>
          </a:r>
          <a:r>
            <a:rPr lang="es-CL" dirty="0" err="1"/>
            <a:t>CeCo</a:t>
          </a:r>
          <a:r>
            <a:rPr lang="es-CL" dirty="0"/>
            <a:t>/</a:t>
          </a:r>
          <a:r>
            <a:rPr lang="es-CL" dirty="0" err="1"/>
            <a:t>CeGe</a:t>
          </a:r>
          <a:r>
            <a:rPr lang="es-CL" dirty="0"/>
            <a:t>:</a:t>
          </a:r>
        </a:p>
      </dgm:t>
    </dgm:pt>
    <dgm:pt modelId="{D7092D17-540B-4973-A6BF-F62F68DD4885}" type="parTrans" cxnId="{920D19FA-234F-433C-99DD-84BA45A26F79}">
      <dgm:prSet/>
      <dgm:spPr/>
      <dgm:t>
        <a:bodyPr/>
        <a:lstStyle/>
        <a:p>
          <a:endParaRPr lang="es-CL"/>
        </a:p>
      </dgm:t>
    </dgm:pt>
    <dgm:pt modelId="{975AC340-ACDD-420A-BE4D-FC033AFDBB61}" type="sibTrans" cxnId="{920D19FA-234F-433C-99DD-84BA45A26F79}">
      <dgm:prSet/>
      <dgm:spPr/>
      <dgm:t>
        <a:bodyPr/>
        <a:lstStyle/>
        <a:p>
          <a:endParaRPr lang="es-CL"/>
        </a:p>
      </dgm:t>
    </dgm:pt>
    <dgm:pt modelId="{24B19971-983F-4475-AB3F-FB0D8789BD61}">
      <dgm:prSet phldrT="[Texto]"/>
      <dgm:spPr/>
      <dgm:t>
        <a:bodyPr/>
        <a:lstStyle/>
        <a:p>
          <a:r>
            <a:rPr lang="es-CL" dirty="0"/>
            <a:t>1: Pregrado.</a:t>
          </a:r>
        </a:p>
      </dgm:t>
    </dgm:pt>
    <dgm:pt modelId="{A4717DFE-6F5B-4FD2-8640-A325592C119D}" type="parTrans" cxnId="{82264A35-9B56-482F-9D56-9F488AEC59A5}">
      <dgm:prSet/>
      <dgm:spPr/>
      <dgm:t>
        <a:bodyPr/>
        <a:lstStyle/>
        <a:p>
          <a:endParaRPr lang="es-CL"/>
        </a:p>
      </dgm:t>
    </dgm:pt>
    <dgm:pt modelId="{A5B7F61D-114C-4098-B724-5AD40329EBF5}" type="sibTrans" cxnId="{82264A35-9B56-482F-9D56-9F488AEC59A5}">
      <dgm:prSet/>
      <dgm:spPr/>
      <dgm:t>
        <a:bodyPr/>
        <a:lstStyle/>
        <a:p>
          <a:endParaRPr lang="es-CL"/>
        </a:p>
      </dgm:t>
    </dgm:pt>
    <dgm:pt modelId="{0E6CFE6C-D1C4-4AEA-AF11-EE77BD8CA518}">
      <dgm:prSet/>
      <dgm:spPr/>
      <dgm:t>
        <a:bodyPr/>
        <a:lstStyle/>
        <a:p>
          <a:r>
            <a:rPr lang="es-CL" dirty="0"/>
            <a:t>2: Postgrado.</a:t>
          </a:r>
        </a:p>
      </dgm:t>
    </dgm:pt>
    <dgm:pt modelId="{71190995-8911-4EF9-9259-29B686E5D3E4}" type="parTrans" cxnId="{AAE0CB61-EBB5-4393-9755-526AFDB79335}">
      <dgm:prSet/>
      <dgm:spPr/>
      <dgm:t>
        <a:bodyPr/>
        <a:lstStyle/>
        <a:p>
          <a:endParaRPr lang="es-CL"/>
        </a:p>
      </dgm:t>
    </dgm:pt>
    <dgm:pt modelId="{2508EF3C-79CE-4FD3-B0C1-25C5E0103D3E}" type="sibTrans" cxnId="{AAE0CB61-EBB5-4393-9755-526AFDB79335}">
      <dgm:prSet/>
      <dgm:spPr/>
      <dgm:t>
        <a:bodyPr/>
        <a:lstStyle/>
        <a:p>
          <a:endParaRPr lang="es-CL"/>
        </a:p>
      </dgm:t>
    </dgm:pt>
    <dgm:pt modelId="{EF82B849-B5A1-4EC6-95E6-E1C10F5539CA}">
      <dgm:prSet/>
      <dgm:spPr/>
      <dgm:t>
        <a:bodyPr/>
        <a:lstStyle/>
        <a:p>
          <a:r>
            <a:rPr lang="es-CL" dirty="0"/>
            <a:t>3: Investigación.</a:t>
          </a:r>
        </a:p>
      </dgm:t>
    </dgm:pt>
    <dgm:pt modelId="{BA214430-3AB2-489C-918C-E62D54346D0B}" type="parTrans" cxnId="{91FEFADF-765B-486F-BE42-8F15AECBE523}">
      <dgm:prSet/>
      <dgm:spPr/>
      <dgm:t>
        <a:bodyPr/>
        <a:lstStyle/>
        <a:p>
          <a:endParaRPr lang="es-CL"/>
        </a:p>
      </dgm:t>
    </dgm:pt>
    <dgm:pt modelId="{8C0AF5D9-AB2C-4294-8C16-11B32935502C}" type="sibTrans" cxnId="{91FEFADF-765B-486F-BE42-8F15AECBE523}">
      <dgm:prSet/>
      <dgm:spPr/>
      <dgm:t>
        <a:bodyPr/>
        <a:lstStyle/>
        <a:p>
          <a:endParaRPr lang="es-CL"/>
        </a:p>
      </dgm:t>
    </dgm:pt>
    <dgm:pt modelId="{A199B064-F7C7-4024-B053-7F178DA9B9B3}">
      <dgm:prSet/>
      <dgm:spPr/>
      <dgm:t>
        <a:bodyPr/>
        <a:lstStyle/>
        <a:p>
          <a:r>
            <a:rPr lang="es-CL" dirty="0"/>
            <a:t>4: Vinculación con el medio.</a:t>
          </a:r>
        </a:p>
      </dgm:t>
    </dgm:pt>
    <dgm:pt modelId="{A58792E5-E9A7-4EE3-830B-94CA59F66267}" type="parTrans" cxnId="{966356A9-D85C-45AB-9C6A-4156D454649E}">
      <dgm:prSet/>
      <dgm:spPr/>
      <dgm:t>
        <a:bodyPr/>
        <a:lstStyle/>
        <a:p>
          <a:endParaRPr lang="es-CL"/>
        </a:p>
      </dgm:t>
    </dgm:pt>
    <dgm:pt modelId="{222E633E-9094-4CE9-9B4D-BD25B9A32707}" type="sibTrans" cxnId="{966356A9-D85C-45AB-9C6A-4156D454649E}">
      <dgm:prSet/>
      <dgm:spPr/>
      <dgm:t>
        <a:bodyPr/>
        <a:lstStyle/>
        <a:p>
          <a:endParaRPr lang="es-CL"/>
        </a:p>
      </dgm:t>
    </dgm:pt>
    <dgm:pt modelId="{67905977-785A-4266-9B0B-0E540CC94A5A}">
      <dgm:prSet/>
      <dgm:spPr/>
      <dgm:t>
        <a:bodyPr/>
        <a:lstStyle/>
        <a:p>
          <a:r>
            <a:rPr lang="es-CL" dirty="0"/>
            <a:t>5: Actividad comercial.</a:t>
          </a:r>
        </a:p>
      </dgm:t>
    </dgm:pt>
    <dgm:pt modelId="{227148EB-1947-43E2-82C8-2700FE9BC6FF}" type="parTrans" cxnId="{EEE51A71-CE7C-44F4-BDB0-24920FF55152}">
      <dgm:prSet/>
      <dgm:spPr/>
      <dgm:t>
        <a:bodyPr/>
        <a:lstStyle/>
        <a:p>
          <a:endParaRPr lang="es-CL"/>
        </a:p>
      </dgm:t>
    </dgm:pt>
    <dgm:pt modelId="{F8873203-AE6A-4E56-A148-B1FBE097EC4D}" type="sibTrans" cxnId="{EEE51A71-CE7C-44F4-BDB0-24920FF55152}">
      <dgm:prSet/>
      <dgm:spPr/>
      <dgm:t>
        <a:bodyPr/>
        <a:lstStyle/>
        <a:p>
          <a:endParaRPr lang="es-CL"/>
        </a:p>
      </dgm:t>
    </dgm:pt>
    <dgm:pt modelId="{5B8EDD72-0194-4430-AD2F-6B08485E7151}" type="pres">
      <dgm:prSet presAssocID="{BB837F9F-A725-4B52-8F98-2C3715374E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1B0A1DD-5939-4E5F-AB32-57F16EC595B0}" type="pres">
      <dgm:prSet presAssocID="{213DA14F-3901-452F-A67B-0D3136BCE135}" presName="composite" presStyleCnt="0"/>
      <dgm:spPr/>
    </dgm:pt>
    <dgm:pt modelId="{7F4A9F38-8808-43D7-814F-5BA95157150B}" type="pres">
      <dgm:prSet presAssocID="{213DA14F-3901-452F-A67B-0D3136BCE13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1398DB-537B-4D22-AA7D-6BA1CFB8DD24}" type="pres">
      <dgm:prSet presAssocID="{213DA14F-3901-452F-A67B-0D3136BCE13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258CA3-95E9-41A3-8C00-ECEFA6105B4A}" type="pres">
      <dgm:prSet presAssocID="{971B0A0D-E930-41E2-BE30-831C26EF2BB0}" presName="space" presStyleCnt="0"/>
      <dgm:spPr/>
    </dgm:pt>
    <dgm:pt modelId="{1A449363-7A55-4A26-A054-79AD138612A5}" type="pres">
      <dgm:prSet presAssocID="{AE0A7C8E-E66B-40CE-991B-A377F2F17CE7}" presName="composite" presStyleCnt="0"/>
      <dgm:spPr/>
    </dgm:pt>
    <dgm:pt modelId="{2522ED4F-8027-4930-A95B-F718263E3AD8}" type="pres">
      <dgm:prSet presAssocID="{AE0A7C8E-E66B-40CE-991B-A377F2F17CE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42324F-7EA5-4A4D-8378-8C2BD58DBD48}" type="pres">
      <dgm:prSet presAssocID="{AE0A7C8E-E66B-40CE-991B-A377F2F17CE7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8F0203-D785-484B-A324-84DB8305C3BC}" type="pres">
      <dgm:prSet presAssocID="{C31A1D7A-7BE1-4FF4-8724-24142EF5DE93}" presName="space" presStyleCnt="0"/>
      <dgm:spPr/>
    </dgm:pt>
    <dgm:pt modelId="{30E69D07-13AF-44E1-8B91-B5AD9FC0C4F5}" type="pres">
      <dgm:prSet presAssocID="{69923C04-98C5-47CC-84A9-BAF3DD486443}" presName="composite" presStyleCnt="0"/>
      <dgm:spPr/>
    </dgm:pt>
    <dgm:pt modelId="{DD204D1E-2626-4BB9-B450-35214DD04041}" type="pres">
      <dgm:prSet presAssocID="{69923C04-98C5-47CC-84A9-BAF3DD48644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CAA96D-FCE6-4D11-A138-2F27941FF37C}" type="pres">
      <dgm:prSet presAssocID="{69923C04-98C5-47CC-84A9-BAF3DD48644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09EC24-D838-4A12-844B-0330FC7E4217}" type="pres">
      <dgm:prSet presAssocID="{5BF60765-3AFA-4DE5-B0B3-D0328A85874A}" presName="space" presStyleCnt="0"/>
      <dgm:spPr/>
    </dgm:pt>
    <dgm:pt modelId="{6D3B2C76-544F-4FA3-90F6-BB9C82820E8C}" type="pres">
      <dgm:prSet presAssocID="{8FD7F19B-92A9-4B24-BF3D-8D9E2D39E194}" presName="composite" presStyleCnt="0"/>
      <dgm:spPr/>
    </dgm:pt>
    <dgm:pt modelId="{2444BD67-7EED-4598-8131-10CC283C20CA}" type="pres">
      <dgm:prSet presAssocID="{8FD7F19B-92A9-4B24-BF3D-8D9E2D39E19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C77F83-949B-48C0-97B7-646FDF7AF110}" type="pres">
      <dgm:prSet presAssocID="{8FD7F19B-92A9-4B24-BF3D-8D9E2D39E19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4C5494-3254-4724-B621-C8A61C65AE09}" type="pres">
      <dgm:prSet presAssocID="{6FE2BBD8-EE2B-40CD-85B6-CD36D3A315A0}" presName="space" presStyleCnt="0"/>
      <dgm:spPr/>
    </dgm:pt>
    <dgm:pt modelId="{09D4CE9D-E264-4596-A96A-93942806C9DF}" type="pres">
      <dgm:prSet presAssocID="{4FD1E012-6F57-4225-B022-89D47329EE11}" presName="composite" presStyleCnt="0"/>
      <dgm:spPr/>
    </dgm:pt>
    <dgm:pt modelId="{0082E361-A52B-453F-978F-6759407772A2}" type="pres">
      <dgm:prSet presAssocID="{4FD1E012-6F57-4225-B022-89D47329EE1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9F5B9D-1512-4BFC-8E1B-D205B05E44E9}" type="pres">
      <dgm:prSet presAssocID="{4FD1E012-6F57-4225-B022-89D47329EE11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B123E95-A868-418E-ABD3-2B7CFE3255D8}" srcId="{69923C04-98C5-47CC-84A9-BAF3DD486443}" destId="{834EC20B-66E2-4802-B0AB-61DAF97E87FF}" srcOrd="3" destOrd="0" parTransId="{9A75019A-CA39-48AC-8A7F-36F0F5539C72}" sibTransId="{3D89B312-32D4-4480-BEFB-3C99345AA0F9}"/>
    <dgm:cxn modelId="{233FDF32-9872-436A-B48D-A72E9EA6E54A}" srcId="{69923C04-98C5-47CC-84A9-BAF3DD486443}" destId="{C310F481-C601-4330-97CD-E0E24ACA3E01}" srcOrd="1" destOrd="0" parTransId="{E618B625-B587-4877-BC68-14EB926A6CB7}" sibTransId="{BB5BFCFF-A6D7-43DC-8469-F56ED2307752}"/>
    <dgm:cxn modelId="{641E6688-07A0-4EAC-8A23-5DCEA4EBAC36}" type="presOf" srcId="{8FD7F19B-92A9-4B24-BF3D-8D9E2D39E194}" destId="{2444BD67-7EED-4598-8131-10CC283C20CA}" srcOrd="0" destOrd="0" presId="urn:microsoft.com/office/officeart/2005/8/layout/hList1"/>
    <dgm:cxn modelId="{C9B9A39F-E58C-40F5-BC77-712B1E7B78A5}" type="presOf" srcId="{69923C04-98C5-47CC-84A9-BAF3DD486443}" destId="{DD204D1E-2626-4BB9-B450-35214DD04041}" srcOrd="0" destOrd="0" presId="urn:microsoft.com/office/officeart/2005/8/layout/hList1"/>
    <dgm:cxn modelId="{87C46B1E-47C4-4190-A11E-10CCFA4A386C}" type="presOf" srcId="{67905977-785A-4266-9B0B-0E540CC94A5A}" destId="{339F5B9D-1512-4BFC-8E1B-D205B05E44E9}" srcOrd="0" destOrd="5" presId="urn:microsoft.com/office/officeart/2005/8/layout/hList1"/>
    <dgm:cxn modelId="{D0DAACDD-D37A-43D0-934A-1CD23B40BECC}" type="presOf" srcId="{91ADE699-B32A-4550-8C85-68CE2A19EC90}" destId="{339F5B9D-1512-4BFC-8E1B-D205B05E44E9}" srcOrd="0" destOrd="0" presId="urn:microsoft.com/office/officeart/2005/8/layout/hList1"/>
    <dgm:cxn modelId="{8DE281AF-449D-4B15-A61E-81D6E16ABD52}" srcId="{69923C04-98C5-47CC-84A9-BAF3DD486443}" destId="{EA5570AC-CAE4-448B-B095-BA7B566BC5C4}" srcOrd="2" destOrd="0" parTransId="{024CF477-04C7-4266-8A18-BD61BC68C7D4}" sibTransId="{51BFD4C3-8407-423E-B201-A85C884D229D}"/>
    <dgm:cxn modelId="{51C235B8-EB57-4745-83DE-BBA75E7DA517}" srcId="{BB837F9F-A725-4B52-8F98-2C3715374E3A}" destId="{4FD1E012-6F57-4225-B022-89D47329EE11}" srcOrd="4" destOrd="0" parTransId="{445DEC6D-7F04-4201-B70C-4587FF452EF9}" sibTransId="{98466C07-9B73-4E77-B6A2-74508FFD40C9}"/>
    <dgm:cxn modelId="{AC5159DF-B862-4EC1-A569-315235DCDBFF}" srcId="{0D7B313B-9AAE-45E9-A369-D05E4A4619BF}" destId="{87B09ECD-1DD1-4DE0-A42B-B92279F713A4}" srcOrd="3" destOrd="0" parTransId="{8E6A321E-CC0B-42C8-8E8E-FB2FC45CDB68}" sibTransId="{50C782AF-3C5F-40C4-88A8-9DEE6C48934A}"/>
    <dgm:cxn modelId="{F1434C43-4252-4781-9657-DCED8DEABBFD}" srcId="{AE0A7C8E-E66B-40CE-991B-A377F2F17CE7}" destId="{0D7B313B-9AAE-45E9-A369-D05E4A4619BF}" srcOrd="0" destOrd="0" parTransId="{80EFBB45-2323-4785-B0F5-BD88FB9C1CDC}" sibTransId="{79F8267C-DC0B-4F22-B60A-11081E1C629F}"/>
    <dgm:cxn modelId="{966356A9-D85C-45AB-9C6A-4156D454649E}" srcId="{4FD1E012-6F57-4225-B022-89D47329EE11}" destId="{A199B064-F7C7-4024-B053-7F178DA9B9B3}" srcOrd="4" destOrd="0" parTransId="{A58792E5-E9A7-4EE3-830B-94CA59F66267}" sibTransId="{222E633E-9094-4CE9-9B4D-BD25B9A32707}"/>
    <dgm:cxn modelId="{96AB5212-AE0A-4775-9594-8B94F8F1303F}" srcId="{BB837F9F-A725-4B52-8F98-2C3715374E3A}" destId="{213DA14F-3901-452F-A67B-0D3136BCE135}" srcOrd="0" destOrd="0" parTransId="{C3DDE12C-D090-498C-8952-F818B90BE9A3}" sibTransId="{971B0A0D-E930-41E2-BE30-831C26EF2BB0}"/>
    <dgm:cxn modelId="{412776EA-2989-450A-9372-A637E5DA8509}" srcId="{213DA14F-3901-452F-A67B-0D3136BCE135}" destId="{6697C3F3-CB0B-4039-9B79-2EB56DA16542}" srcOrd="1" destOrd="0" parTransId="{8905AE1B-944C-458F-9999-7FD9D099BB7C}" sibTransId="{6CE45694-DC5E-46C0-AE3B-EB82E35DEFFF}"/>
    <dgm:cxn modelId="{92C1CA73-45BE-49E0-80D7-2E2F7BBE7843}" type="presOf" srcId="{87B09ECD-1DD1-4DE0-A42B-B92279F713A4}" destId="{AD42324F-7EA5-4A4D-8378-8C2BD58DBD48}" srcOrd="0" destOrd="4" presId="urn:microsoft.com/office/officeart/2005/8/layout/hList1"/>
    <dgm:cxn modelId="{7A6F3A22-B40E-4053-86BB-2DF4337CFE2A}" srcId="{69923C04-98C5-47CC-84A9-BAF3DD486443}" destId="{C160B5CA-76B7-430D-9DF5-B42777F99120}" srcOrd="4" destOrd="0" parTransId="{C4458235-BB79-4664-A81E-1EDEB1157A94}" sibTransId="{959710E6-53ED-4C55-B815-4D24C7397EF7}"/>
    <dgm:cxn modelId="{9E907A96-34D7-4A59-B8BB-A5539241EEE5}" type="presOf" srcId="{7A403B24-6C37-4693-AF22-443CABC72343}" destId="{3BCAA96D-FCE6-4D11-A138-2F27941FF37C}" srcOrd="0" destOrd="0" presId="urn:microsoft.com/office/officeart/2005/8/layout/hList1"/>
    <dgm:cxn modelId="{AD0881A9-71C2-4EB0-A727-73A79B1C6878}" srcId="{213DA14F-3901-452F-A67B-0D3136BCE135}" destId="{78E8D28C-FF6B-4939-9565-53D6166DC88B}" srcOrd="2" destOrd="0" parTransId="{4D5214A7-9C04-4C66-95D3-D3D4CEBD1495}" sibTransId="{6A1CC50D-B2FA-4ACE-ADC4-C60357982B1F}"/>
    <dgm:cxn modelId="{8147159C-6662-4BE9-8540-CA9F312B3610}" type="presOf" srcId="{EA5570AC-CAE4-448B-B095-BA7B566BC5C4}" destId="{3BCAA96D-FCE6-4D11-A138-2F27941FF37C}" srcOrd="0" destOrd="2" presId="urn:microsoft.com/office/officeart/2005/8/layout/hList1"/>
    <dgm:cxn modelId="{15E76690-41BE-4000-8E8E-3F666AACE6ED}" srcId="{0D7B313B-9AAE-45E9-A369-D05E4A4619BF}" destId="{051CE04B-11A8-459D-8010-6EF8F3CACFD6}" srcOrd="2" destOrd="0" parTransId="{9770CB93-08E6-4921-9904-56028D5443A0}" sibTransId="{E5E63E14-B0A8-44D5-8930-9D6944477626}"/>
    <dgm:cxn modelId="{91FEFADF-765B-486F-BE42-8F15AECBE523}" srcId="{4FD1E012-6F57-4225-B022-89D47329EE11}" destId="{EF82B849-B5A1-4EC6-95E6-E1C10F5539CA}" srcOrd="3" destOrd="0" parTransId="{BA214430-3AB2-489C-918C-E62D54346D0B}" sibTransId="{8C0AF5D9-AB2C-4294-8C16-11B32935502C}"/>
    <dgm:cxn modelId="{641B79A7-ED75-43DE-8336-00A8C75CA83B}" srcId="{BB837F9F-A725-4B52-8F98-2C3715374E3A}" destId="{69923C04-98C5-47CC-84A9-BAF3DD486443}" srcOrd="2" destOrd="0" parTransId="{78230E43-80FA-4D45-9411-F24AF2D3A782}" sibTransId="{5BF60765-3AFA-4DE5-B0B3-D0328A85874A}"/>
    <dgm:cxn modelId="{B2CB78FE-B534-4D3F-89D5-5FCD99C8F904}" type="presOf" srcId="{051CE04B-11A8-459D-8010-6EF8F3CACFD6}" destId="{AD42324F-7EA5-4A4D-8378-8C2BD58DBD48}" srcOrd="0" destOrd="3" presId="urn:microsoft.com/office/officeart/2005/8/layout/hList1"/>
    <dgm:cxn modelId="{AAE0CB61-EBB5-4393-9755-526AFDB79335}" srcId="{4FD1E012-6F57-4225-B022-89D47329EE11}" destId="{0E6CFE6C-D1C4-4AEA-AF11-EE77BD8CA518}" srcOrd="2" destOrd="0" parTransId="{71190995-8911-4EF9-9259-29B686E5D3E4}" sibTransId="{2508EF3C-79CE-4FD3-B0C1-25C5E0103D3E}"/>
    <dgm:cxn modelId="{396609C5-0CD0-4904-A2C3-D1E5BE3458A8}" srcId="{0D7B313B-9AAE-45E9-A369-D05E4A4619BF}" destId="{64A6079D-8CAC-4EB6-A9D5-CB29607F0FA6}" srcOrd="1" destOrd="0" parTransId="{6793FF6B-B422-4175-A892-18F3235CFA50}" sibTransId="{7E6AFDF4-75B2-4076-9A9E-AA25AC0E908E}"/>
    <dgm:cxn modelId="{88B33B8E-211F-4E70-8F6E-786978993AE5}" type="presOf" srcId="{0A032F01-F6D8-4EF4-A943-2910950C3CAD}" destId="{171398DB-537B-4D22-AA7D-6BA1CFB8DD24}" srcOrd="0" destOrd="3" presId="urn:microsoft.com/office/officeart/2005/8/layout/hList1"/>
    <dgm:cxn modelId="{EEE51A71-CE7C-44F4-BDB0-24920FF55152}" srcId="{4FD1E012-6F57-4225-B022-89D47329EE11}" destId="{67905977-785A-4266-9B0B-0E540CC94A5A}" srcOrd="5" destOrd="0" parTransId="{227148EB-1947-43E2-82C8-2700FE9BC6FF}" sibTransId="{F8873203-AE6A-4E56-A148-B1FBE097EC4D}"/>
    <dgm:cxn modelId="{3DE7B141-F69B-4C82-824A-095FBCB3854B}" type="presOf" srcId="{C160B5CA-76B7-430D-9DF5-B42777F99120}" destId="{3BCAA96D-FCE6-4D11-A138-2F27941FF37C}" srcOrd="0" destOrd="4" presId="urn:microsoft.com/office/officeart/2005/8/layout/hList1"/>
    <dgm:cxn modelId="{82264A35-9B56-482F-9D56-9F488AEC59A5}" srcId="{4FD1E012-6F57-4225-B022-89D47329EE11}" destId="{24B19971-983F-4475-AB3F-FB0D8789BD61}" srcOrd="1" destOrd="0" parTransId="{A4717DFE-6F5B-4FD2-8640-A325592C119D}" sibTransId="{A5B7F61D-114C-4098-B724-5AD40329EBF5}"/>
    <dgm:cxn modelId="{BA046026-9964-4219-AF5C-232879991587}" type="presOf" srcId="{4FD1E012-6F57-4225-B022-89D47329EE11}" destId="{0082E361-A52B-453F-978F-6759407772A2}" srcOrd="0" destOrd="0" presId="urn:microsoft.com/office/officeart/2005/8/layout/hList1"/>
    <dgm:cxn modelId="{69151CE1-2631-4170-94FF-E25A0B12A5C6}" type="presOf" srcId="{EF82B849-B5A1-4EC6-95E6-E1C10F5539CA}" destId="{339F5B9D-1512-4BFC-8E1B-D205B05E44E9}" srcOrd="0" destOrd="3" presId="urn:microsoft.com/office/officeart/2005/8/layout/hList1"/>
    <dgm:cxn modelId="{1C54B78E-50DF-4C97-B1C0-000CD3F590D8}" type="presOf" srcId="{64A6079D-8CAC-4EB6-A9D5-CB29607F0FA6}" destId="{AD42324F-7EA5-4A4D-8378-8C2BD58DBD48}" srcOrd="0" destOrd="2" presId="urn:microsoft.com/office/officeart/2005/8/layout/hList1"/>
    <dgm:cxn modelId="{920D19FA-234F-433C-99DD-84BA45A26F79}" srcId="{4FD1E012-6F57-4225-B022-89D47329EE11}" destId="{91ADE699-B32A-4550-8C85-68CE2A19EC90}" srcOrd="0" destOrd="0" parTransId="{D7092D17-540B-4973-A6BF-F62F68DD4885}" sibTransId="{975AC340-ACDD-420A-BE4D-FC033AFDBB61}"/>
    <dgm:cxn modelId="{A529AC82-9C3E-43FC-8260-FDB7B8BC76E0}" srcId="{8FD7F19B-92A9-4B24-BF3D-8D9E2D39E194}" destId="{29BEC51F-7E03-4B80-A6DA-94E14DFBBD6D}" srcOrd="0" destOrd="0" parTransId="{50863209-8B56-44A6-9D93-877A3CDC8789}" sibTransId="{D826541C-73DC-42AA-ABCD-C2E5CA346966}"/>
    <dgm:cxn modelId="{EF79C9A4-7CA6-440B-BD8A-DF058921431E}" srcId="{213DA14F-3901-452F-A67B-0D3136BCE135}" destId="{0A032F01-F6D8-4EF4-A943-2910950C3CAD}" srcOrd="3" destOrd="0" parTransId="{473F0DDD-1A0C-4BCD-83EB-4DFD00632166}" sibTransId="{A5ECF6D9-DE0B-4494-A3CC-6EB5B8475D52}"/>
    <dgm:cxn modelId="{4D8DB0F3-BA80-43FD-A06A-57DCD157A9FC}" type="presOf" srcId="{0E6CFE6C-D1C4-4AEA-AF11-EE77BD8CA518}" destId="{339F5B9D-1512-4BFC-8E1B-D205B05E44E9}" srcOrd="0" destOrd="2" presId="urn:microsoft.com/office/officeart/2005/8/layout/hList1"/>
    <dgm:cxn modelId="{C4623FAD-521A-4EA8-8496-1A8F361E647B}" srcId="{BB837F9F-A725-4B52-8F98-2C3715374E3A}" destId="{AE0A7C8E-E66B-40CE-991B-A377F2F17CE7}" srcOrd="1" destOrd="0" parTransId="{5DE94958-DAA8-4292-99EF-60025C74E9E4}" sibTransId="{C31A1D7A-7BE1-4FF4-8724-24142EF5DE93}"/>
    <dgm:cxn modelId="{B54B1DFA-B796-40C4-9085-6F23567F669E}" type="presOf" srcId="{834EC20B-66E2-4802-B0AB-61DAF97E87FF}" destId="{3BCAA96D-FCE6-4D11-A138-2F27941FF37C}" srcOrd="0" destOrd="3" presId="urn:microsoft.com/office/officeart/2005/8/layout/hList1"/>
    <dgm:cxn modelId="{2EAB7C62-BE6F-4B8E-B263-E76C9D46A00C}" type="presOf" srcId="{24B19971-983F-4475-AB3F-FB0D8789BD61}" destId="{339F5B9D-1512-4BFC-8E1B-D205B05E44E9}" srcOrd="0" destOrd="1" presId="urn:microsoft.com/office/officeart/2005/8/layout/hList1"/>
    <dgm:cxn modelId="{7B1A8F1C-C75F-45D9-8B8A-A74A714D1199}" type="presOf" srcId="{BAE50735-5B43-42FC-9C7B-08F707578546}" destId="{171398DB-537B-4D22-AA7D-6BA1CFB8DD24}" srcOrd="0" destOrd="0" presId="urn:microsoft.com/office/officeart/2005/8/layout/hList1"/>
    <dgm:cxn modelId="{40E5BA6E-2865-4F38-A8DE-EA024640A97F}" type="presOf" srcId="{78E8D28C-FF6B-4939-9565-53D6166DC88B}" destId="{171398DB-537B-4D22-AA7D-6BA1CFB8DD24}" srcOrd="0" destOrd="2" presId="urn:microsoft.com/office/officeart/2005/8/layout/hList1"/>
    <dgm:cxn modelId="{BEC9EB3F-64D5-4343-8E46-B669B3EA523F}" srcId="{213DA14F-3901-452F-A67B-0D3136BCE135}" destId="{BAE50735-5B43-42FC-9C7B-08F707578546}" srcOrd="0" destOrd="0" parTransId="{2DE0F70D-965B-4305-AEF5-99B13C03549F}" sibTransId="{9945C2AB-1520-4FF0-A902-AA95F2257616}"/>
    <dgm:cxn modelId="{81AC8986-6EEA-4282-BCE9-04DECD27B223}" type="presOf" srcId="{AE0A7C8E-E66B-40CE-991B-A377F2F17CE7}" destId="{2522ED4F-8027-4930-A95B-F718263E3AD8}" srcOrd="0" destOrd="0" presId="urn:microsoft.com/office/officeart/2005/8/layout/hList1"/>
    <dgm:cxn modelId="{FA361743-FD7E-4DB0-B322-594CD0A06CCB}" type="presOf" srcId="{213DA14F-3901-452F-A67B-0D3136BCE135}" destId="{7F4A9F38-8808-43D7-814F-5BA95157150B}" srcOrd="0" destOrd="0" presId="urn:microsoft.com/office/officeart/2005/8/layout/hList1"/>
    <dgm:cxn modelId="{22FD4474-60B8-41D4-8DE9-44DC6BA6A757}" type="presOf" srcId="{C310F481-C601-4330-97CD-E0E24ACA3E01}" destId="{3BCAA96D-FCE6-4D11-A138-2F27941FF37C}" srcOrd="0" destOrd="1" presId="urn:microsoft.com/office/officeart/2005/8/layout/hList1"/>
    <dgm:cxn modelId="{F0AC9CEC-014B-4BBF-940E-679CF374AEB2}" srcId="{BB837F9F-A725-4B52-8F98-2C3715374E3A}" destId="{8FD7F19B-92A9-4B24-BF3D-8D9E2D39E194}" srcOrd="3" destOrd="0" parTransId="{8C0CF563-CB25-4447-B5C8-F6243879CB8F}" sibTransId="{6FE2BBD8-EE2B-40CD-85B6-CD36D3A315A0}"/>
    <dgm:cxn modelId="{BDA56AEE-6D5A-42D6-97BF-785C6B20A631}" type="presOf" srcId="{01C3AEDB-3AC9-42F1-A673-CFC4F576346C}" destId="{AD42324F-7EA5-4A4D-8378-8C2BD58DBD48}" srcOrd="0" destOrd="1" presId="urn:microsoft.com/office/officeart/2005/8/layout/hList1"/>
    <dgm:cxn modelId="{8175AF10-C1D0-4740-A7F0-148A01223B9F}" srcId="{69923C04-98C5-47CC-84A9-BAF3DD486443}" destId="{7A403B24-6C37-4693-AF22-443CABC72343}" srcOrd="0" destOrd="0" parTransId="{72788B18-0831-44C4-8EC5-762A7EBF8EBA}" sibTransId="{CF184412-1FAF-44D5-B21E-095B097651C8}"/>
    <dgm:cxn modelId="{DF71FE2F-0882-49D0-8489-BDE1CB4E6623}" type="presOf" srcId="{BB837F9F-A725-4B52-8F98-2C3715374E3A}" destId="{5B8EDD72-0194-4430-AD2F-6B08485E7151}" srcOrd="0" destOrd="0" presId="urn:microsoft.com/office/officeart/2005/8/layout/hList1"/>
    <dgm:cxn modelId="{0EC58B51-FFFB-48E3-8E6C-5D4F18DDA4C3}" type="presOf" srcId="{6697C3F3-CB0B-4039-9B79-2EB56DA16542}" destId="{171398DB-537B-4D22-AA7D-6BA1CFB8DD24}" srcOrd="0" destOrd="1" presId="urn:microsoft.com/office/officeart/2005/8/layout/hList1"/>
    <dgm:cxn modelId="{6A032B5F-0265-46E5-BB83-1BB42498BDFF}" type="presOf" srcId="{29BEC51F-7E03-4B80-A6DA-94E14DFBBD6D}" destId="{26C77F83-949B-48C0-97B7-646FDF7AF110}" srcOrd="0" destOrd="0" presId="urn:microsoft.com/office/officeart/2005/8/layout/hList1"/>
    <dgm:cxn modelId="{EFA39AC9-AE8F-459B-8FAA-311FD1762969}" type="presOf" srcId="{0D7B313B-9AAE-45E9-A369-D05E4A4619BF}" destId="{AD42324F-7EA5-4A4D-8378-8C2BD58DBD48}" srcOrd="0" destOrd="0" presId="urn:microsoft.com/office/officeart/2005/8/layout/hList1"/>
    <dgm:cxn modelId="{4683F1C6-AE42-4CB3-A560-D69AF4C61E59}" srcId="{0D7B313B-9AAE-45E9-A369-D05E4A4619BF}" destId="{01C3AEDB-3AC9-42F1-A673-CFC4F576346C}" srcOrd="0" destOrd="0" parTransId="{926225F3-2D33-40FE-880B-7913C1B5328F}" sibTransId="{3AEE25BA-E526-40B7-975E-75B4CFE1E8D6}"/>
    <dgm:cxn modelId="{349BAAA3-D6CB-4E1D-88E7-A759AB41A325}" type="presOf" srcId="{A199B064-F7C7-4024-B053-7F178DA9B9B3}" destId="{339F5B9D-1512-4BFC-8E1B-D205B05E44E9}" srcOrd="0" destOrd="4" presId="urn:microsoft.com/office/officeart/2005/8/layout/hList1"/>
    <dgm:cxn modelId="{5560F131-0886-4E35-BEC4-0BBDE70B4237}" type="presParOf" srcId="{5B8EDD72-0194-4430-AD2F-6B08485E7151}" destId="{41B0A1DD-5939-4E5F-AB32-57F16EC595B0}" srcOrd="0" destOrd="0" presId="urn:microsoft.com/office/officeart/2005/8/layout/hList1"/>
    <dgm:cxn modelId="{241B6244-3C00-4FB3-B866-B0224738E0A5}" type="presParOf" srcId="{41B0A1DD-5939-4E5F-AB32-57F16EC595B0}" destId="{7F4A9F38-8808-43D7-814F-5BA95157150B}" srcOrd="0" destOrd="0" presId="urn:microsoft.com/office/officeart/2005/8/layout/hList1"/>
    <dgm:cxn modelId="{6F328EC1-4259-419A-B383-9CFB6872572A}" type="presParOf" srcId="{41B0A1DD-5939-4E5F-AB32-57F16EC595B0}" destId="{171398DB-537B-4D22-AA7D-6BA1CFB8DD24}" srcOrd="1" destOrd="0" presId="urn:microsoft.com/office/officeart/2005/8/layout/hList1"/>
    <dgm:cxn modelId="{141DB1BE-D806-4349-89A3-D902BA997C4B}" type="presParOf" srcId="{5B8EDD72-0194-4430-AD2F-6B08485E7151}" destId="{0B258CA3-95E9-41A3-8C00-ECEFA6105B4A}" srcOrd="1" destOrd="0" presId="urn:microsoft.com/office/officeart/2005/8/layout/hList1"/>
    <dgm:cxn modelId="{32722F82-1A1F-47B5-9E08-0287152BF09F}" type="presParOf" srcId="{5B8EDD72-0194-4430-AD2F-6B08485E7151}" destId="{1A449363-7A55-4A26-A054-79AD138612A5}" srcOrd="2" destOrd="0" presId="urn:microsoft.com/office/officeart/2005/8/layout/hList1"/>
    <dgm:cxn modelId="{EE8FD320-A957-48B6-BF8D-7D916D5EBAD9}" type="presParOf" srcId="{1A449363-7A55-4A26-A054-79AD138612A5}" destId="{2522ED4F-8027-4930-A95B-F718263E3AD8}" srcOrd="0" destOrd="0" presId="urn:microsoft.com/office/officeart/2005/8/layout/hList1"/>
    <dgm:cxn modelId="{7E122DB4-CFD9-408D-B218-A724295AC03F}" type="presParOf" srcId="{1A449363-7A55-4A26-A054-79AD138612A5}" destId="{AD42324F-7EA5-4A4D-8378-8C2BD58DBD48}" srcOrd="1" destOrd="0" presId="urn:microsoft.com/office/officeart/2005/8/layout/hList1"/>
    <dgm:cxn modelId="{B4564FC1-E771-473C-A8C3-E71A2ED121B4}" type="presParOf" srcId="{5B8EDD72-0194-4430-AD2F-6B08485E7151}" destId="{158F0203-D785-484B-A324-84DB8305C3BC}" srcOrd="3" destOrd="0" presId="urn:microsoft.com/office/officeart/2005/8/layout/hList1"/>
    <dgm:cxn modelId="{6A57725C-3A56-4AAA-8F07-A11CC0BA3F70}" type="presParOf" srcId="{5B8EDD72-0194-4430-AD2F-6B08485E7151}" destId="{30E69D07-13AF-44E1-8B91-B5AD9FC0C4F5}" srcOrd="4" destOrd="0" presId="urn:microsoft.com/office/officeart/2005/8/layout/hList1"/>
    <dgm:cxn modelId="{D40FBFDD-6693-445F-9748-939FD0C35C18}" type="presParOf" srcId="{30E69D07-13AF-44E1-8B91-B5AD9FC0C4F5}" destId="{DD204D1E-2626-4BB9-B450-35214DD04041}" srcOrd="0" destOrd="0" presId="urn:microsoft.com/office/officeart/2005/8/layout/hList1"/>
    <dgm:cxn modelId="{663CA4E4-8FF5-4629-AB09-DA0AC8D55CD8}" type="presParOf" srcId="{30E69D07-13AF-44E1-8B91-B5AD9FC0C4F5}" destId="{3BCAA96D-FCE6-4D11-A138-2F27941FF37C}" srcOrd="1" destOrd="0" presId="urn:microsoft.com/office/officeart/2005/8/layout/hList1"/>
    <dgm:cxn modelId="{C7E6D7BD-A006-4D16-AAC9-96247DB37ECC}" type="presParOf" srcId="{5B8EDD72-0194-4430-AD2F-6B08485E7151}" destId="{CD09EC24-D838-4A12-844B-0330FC7E4217}" srcOrd="5" destOrd="0" presId="urn:microsoft.com/office/officeart/2005/8/layout/hList1"/>
    <dgm:cxn modelId="{6668333A-A3E8-43E2-B671-66D2E4D172AE}" type="presParOf" srcId="{5B8EDD72-0194-4430-AD2F-6B08485E7151}" destId="{6D3B2C76-544F-4FA3-90F6-BB9C82820E8C}" srcOrd="6" destOrd="0" presId="urn:microsoft.com/office/officeart/2005/8/layout/hList1"/>
    <dgm:cxn modelId="{0A9AE0EF-4246-45F7-8750-728D6187CE53}" type="presParOf" srcId="{6D3B2C76-544F-4FA3-90F6-BB9C82820E8C}" destId="{2444BD67-7EED-4598-8131-10CC283C20CA}" srcOrd="0" destOrd="0" presId="urn:microsoft.com/office/officeart/2005/8/layout/hList1"/>
    <dgm:cxn modelId="{5D08172C-F595-47A1-BB0F-513D6BD31B82}" type="presParOf" srcId="{6D3B2C76-544F-4FA3-90F6-BB9C82820E8C}" destId="{26C77F83-949B-48C0-97B7-646FDF7AF110}" srcOrd="1" destOrd="0" presId="urn:microsoft.com/office/officeart/2005/8/layout/hList1"/>
    <dgm:cxn modelId="{609C415A-E30D-46DD-89D8-DA59004402FB}" type="presParOf" srcId="{5B8EDD72-0194-4430-AD2F-6B08485E7151}" destId="{8E4C5494-3254-4724-B621-C8A61C65AE09}" srcOrd="7" destOrd="0" presId="urn:microsoft.com/office/officeart/2005/8/layout/hList1"/>
    <dgm:cxn modelId="{E7F759BC-A272-464D-A46E-F85CA76C2368}" type="presParOf" srcId="{5B8EDD72-0194-4430-AD2F-6B08485E7151}" destId="{09D4CE9D-E264-4596-A96A-93942806C9DF}" srcOrd="8" destOrd="0" presId="urn:microsoft.com/office/officeart/2005/8/layout/hList1"/>
    <dgm:cxn modelId="{0A2C004E-14C1-469F-8067-22C587B9C436}" type="presParOf" srcId="{09D4CE9D-E264-4596-A96A-93942806C9DF}" destId="{0082E361-A52B-453F-978F-6759407772A2}" srcOrd="0" destOrd="0" presId="urn:microsoft.com/office/officeart/2005/8/layout/hList1"/>
    <dgm:cxn modelId="{6EA810CA-C4D2-4529-B517-A8C992D01E71}" type="presParOf" srcId="{09D4CE9D-E264-4596-A96A-93942806C9DF}" destId="{339F5B9D-1512-4BFC-8E1B-D205B05E44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76CE7-3D87-41E7-9274-3FF5307BCCE3}" type="doc">
      <dgm:prSet loTypeId="urn:microsoft.com/office/officeart/2008/layout/AccentedPicture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L"/>
        </a:p>
      </dgm:t>
    </dgm:pt>
    <dgm:pt modelId="{F9AE9E38-6C92-4554-9647-A0BD8728888A}">
      <dgm:prSet phldrT="[Texto]"/>
      <dgm:spPr/>
      <dgm:t>
        <a:bodyPr anchor="ctr"/>
        <a:lstStyle/>
        <a:p>
          <a:pPr algn="ctr"/>
          <a:r>
            <a:rPr lang="es-CL" dirty="0" smtClean="0">
              <a:solidFill>
                <a:schemeClr val="bg1"/>
              </a:solidFill>
            </a:rPr>
            <a:t>Monitor DTO Facturas de compras Electrónicas</a:t>
          </a:r>
          <a:endParaRPr lang="es-CL" dirty="0">
            <a:solidFill>
              <a:schemeClr val="bg1"/>
            </a:solidFill>
          </a:endParaRPr>
        </a:p>
      </dgm:t>
    </dgm:pt>
    <dgm:pt modelId="{A960ACF2-D1EC-4809-A8E9-76D7D2D0C3D2}" type="parTrans" cxnId="{D160116E-4050-40D5-AD51-CF7C926D5891}">
      <dgm:prSet/>
      <dgm:spPr/>
      <dgm:t>
        <a:bodyPr/>
        <a:lstStyle/>
        <a:p>
          <a:endParaRPr lang="es-CL"/>
        </a:p>
      </dgm:t>
    </dgm:pt>
    <dgm:pt modelId="{6B8115F5-B55C-4EF6-B164-2739C18CB8B1}" type="sibTrans" cxnId="{D160116E-4050-40D5-AD51-CF7C926D589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CL"/>
        </a:p>
      </dgm:t>
    </dgm:pt>
    <dgm:pt modelId="{459EF872-5179-4E6D-8FAB-DF757F1C71B4}">
      <dgm:prSet phldrT="[Texto]"/>
      <dgm:spPr/>
      <dgm:t>
        <a:bodyPr/>
        <a:lstStyle/>
        <a:p>
          <a:r>
            <a:rPr lang="es-CL" dirty="0" smtClean="0"/>
            <a:t>Existencia Pedido de Compra</a:t>
          </a:r>
          <a:endParaRPr lang="es-CL" dirty="0"/>
        </a:p>
      </dgm:t>
    </dgm:pt>
    <dgm:pt modelId="{4D008BC9-DBD0-4B83-9A7D-0C2434F12B00}" type="parTrans" cxnId="{D0241D93-201B-4D1A-AA8C-1873A0F1FE3B}">
      <dgm:prSet/>
      <dgm:spPr/>
      <dgm:t>
        <a:bodyPr/>
        <a:lstStyle/>
        <a:p>
          <a:endParaRPr lang="es-CL"/>
        </a:p>
      </dgm:t>
    </dgm:pt>
    <dgm:pt modelId="{1623A358-1A90-485D-9B8C-28EF14BD5FEA}" type="sibTrans" cxnId="{D0241D93-201B-4D1A-AA8C-1873A0F1FE3B}">
      <dgm:prSet/>
      <dgm:spPr/>
      <dgm:t>
        <a:bodyPr/>
        <a:lstStyle/>
        <a:p>
          <a:endParaRPr lang="es-CL"/>
        </a:p>
      </dgm:t>
    </dgm:pt>
    <dgm:pt modelId="{49DDB6BA-F5BC-4949-86A6-B4D3F4535FD2}">
      <dgm:prSet phldrT="[Texto]"/>
      <dgm:spPr/>
      <dgm:t>
        <a:bodyPr/>
        <a:lstStyle/>
        <a:p>
          <a:r>
            <a:rPr lang="es-CL" dirty="0" smtClean="0"/>
            <a:t>Recepción de Materiales realizado</a:t>
          </a:r>
          <a:endParaRPr lang="es-CL" dirty="0"/>
        </a:p>
      </dgm:t>
    </dgm:pt>
    <dgm:pt modelId="{A6BC934A-AFCF-45D8-A270-A2DFB6972D9C}" type="parTrans" cxnId="{C3F38659-FE4B-4EB1-AFFE-7BA8CC90E506}">
      <dgm:prSet/>
      <dgm:spPr/>
      <dgm:t>
        <a:bodyPr/>
        <a:lstStyle/>
        <a:p>
          <a:endParaRPr lang="es-CL"/>
        </a:p>
      </dgm:t>
    </dgm:pt>
    <dgm:pt modelId="{D6D2B6A5-EA89-4358-9DB6-95AF0A95E5DA}" type="sibTrans" cxnId="{C3F38659-FE4B-4EB1-AFFE-7BA8CC90E506}">
      <dgm:prSet/>
      <dgm:spPr/>
      <dgm:t>
        <a:bodyPr/>
        <a:lstStyle/>
        <a:p>
          <a:endParaRPr lang="es-CL"/>
        </a:p>
      </dgm:t>
    </dgm:pt>
    <dgm:pt modelId="{83964ADB-C365-468E-9872-435A159DAA5A}">
      <dgm:prSet phldrT="[Texto]"/>
      <dgm:spPr/>
      <dgm:t>
        <a:bodyPr/>
        <a:lstStyle/>
        <a:p>
          <a:r>
            <a:rPr lang="es-CL" dirty="0" smtClean="0"/>
            <a:t>Montos iguales entre Factura y pedido</a:t>
          </a:r>
          <a:endParaRPr lang="es-CL" dirty="0"/>
        </a:p>
      </dgm:t>
    </dgm:pt>
    <dgm:pt modelId="{080B4618-8E95-4A7A-A2A0-FD08623E7EFB}" type="parTrans" cxnId="{97131C05-550A-4C90-AB50-3F91E4B92907}">
      <dgm:prSet/>
      <dgm:spPr/>
      <dgm:t>
        <a:bodyPr/>
        <a:lstStyle/>
        <a:p>
          <a:endParaRPr lang="es-CL"/>
        </a:p>
      </dgm:t>
    </dgm:pt>
    <dgm:pt modelId="{71DA10E8-5ECC-4AB2-9757-3518E7EB719F}" type="sibTrans" cxnId="{97131C05-550A-4C90-AB50-3F91E4B92907}">
      <dgm:prSet/>
      <dgm:spPr/>
      <dgm:t>
        <a:bodyPr/>
        <a:lstStyle/>
        <a:p>
          <a:endParaRPr lang="es-CL"/>
        </a:p>
      </dgm:t>
    </dgm:pt>
    <dgm:pt modelId="{5DBF67A0-4CDB-4F50-A51A-25B4299CE6DE}" type="pres">
      <dgm:prSet presAssocID="{3BD76CE7-3D87-41E7-9274-3FF5307BCCE3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53E3E1C1-449A-478F-8F9C-CF499DD78584}" type="pres">
      <dgm:prSet presAssocID="{6B8115F5-B55C-4EF6-B164-2739C18CB8B1}" presName="picture_1" presStyleLbl="bgImgPlace1" presStyleIdx="0" presStyleCnt="1" custScaleY="76385" custLinFactNeighborX="-23222" custLinFactNeighborY="-5293"/>
      <dgm:spPr/>
      <dgm:t>
        <a:bodyPr/>
        <a:lstStyle/>
        <a:p>
          <a:endParaRPr lang="es-ES"/>
        </a:p>
      </dgm:t>
    </dgm:pt>
    <dgm:pt modelId="{418DAFF0-9112-4907-809B-8944808A28EF}" type="pres">
      <dgm:prSet presAssocID="{F9AE9E38-6C92-4554-9647-A0BD8728888A}" presName="text_1" presStyleLbl="node1" presStyleIdx="0" presStyleCnt="0" custLinFactNeighborX="-5881" custLinFactNeighborY="-341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9EE59D-DB92-477D-A0F1-91E67990A7E1}" type="pres">
      <dgm:prSet presAssocID="{3BD76CE7-3D87-41E7-9274-3FF5307BCCE3}" presName="linV" presStyleCnt="0"/>
      <dgm:spPr/>
    </dgm:pt>
    <dgm:pt modelId="{69237EAD-E487-485B-9F97-EF897E8AC90C}" type="pres">
      <dgm:prSet presAssocID="{459EF872-5179-4E6D-8FAB-DF757F1C71B4}" presName="pair" presStyleCnt="0"/>
      <dgm:spPr/>
    </dgm:pt>
    <dgm:pt modelId="{F98481F0-63B1-4A0E-A689-7CBA59D21018}" type="pres">
      <dgm:prSet presAssocID="{459EF872-5179-4E6D-8FAB-DF757F1C71B4}" presName="spaceH" presStyleLbl="node1" presStyleIdx="0" presStyleCnt="0"/>
      <dgm:spPr/>
    </dgm:pt>
    <dgm:pt modelId="{62B0FECD-6391-4AE7-8436-B71EE7BB381C}" type="pres">
      <dgm:prSet presAssocID="{459EF872-5179-4E6D-8FAB-DF757F1C71B4}" presName="desPictures" presStyleLbl="alignImgPlace1" presStyleIdx="0" presStyleCnt="3" custLinFactNeighborX="-1925" custLinFactNeighborY="9625"/>
      <dgm:spPr/>
    </dgm:pt>
    <dgm:pt modelId="{6E303F01-EB0A-4E8E-AF23-7A8F80F8E7B0}" type="pres">
      <dgm:prSet presAssocID="{459EF872-5179-4E6D-8FAB-DF757F1C71B4}" presName="desTextWrapper" presStyleCnt="0"/>
      <dgm:spPr/>
    </dgm:pt>
    <dgm:pt modelId="{5EA05F3B-00B1-4CD8-B1C1-D347110D6CF3}" type="pres">
      <dgm:prSet presAssocID="{459EF872-5179-4E6D-8FAB-DF757F1C71B4}" presName="desText" presStyleLbl="revTx" presStyleIdx="0" presStyleCnt="3" custLinFactNeighborY="115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335906-BACD-40BB-9467-EC4A68939802}" type="pres">
      <dgm:prSet presAssocID="{1623A358-1A90-485D-9B8C-28EF14BD5FEA}" presName="spaceV" presStyleCnt="0"/>
      <dgm:spPr/>
    </dgm:pt>
    <dgm:pt modelId="{1C6D41C9-75D2-4194-A6EE-E1B2C83ECAD5}" type="pres">
      <dgm:prSet presAssocID="{49DDB6BA-F5BC-4949-86A6-B4D3F4535FD2}" presName="pair" presStyleCnt="0"/>
      <dgm:spPr/>
    </dgm:pt>
    <dgm:pt modelId="{057F31F0-9ADB-4D7F-A17B-58706B97A058}" type="pres">
      <dgm:prSet presAssocID="{49DDB6BA-F5BC-4949-86A6-B4D3F4535FD2}" presName="spaceH" presStyleLbl="node1" presStyleIdx="0" presStyleCnt="0"/>
      <dgm:spPr/>
    </dgm:pt>
    <dgm:pt modelId="{577B2C07-7AC1-4FD9-B07C-05F7473E50C2}" type="pres">
      <dgm:prSet presAssocID="{49DDB6BA-F5BC-4949-86A6-B4D3F4535FD2}" presName="desPictures" presStyleLbl="alignImgPlace1" presStyleIdx="1" presStyleCnt="3"/>
      <dgm:spPr/>
    </dgm:pt>
    <dgm:pt modelId="{C361199A-0E71-4FBA-B229-76DFE0360FE6}" type="pres">
      <dgm:prSet presAssocID="{49DDB6BA-F5BC-4949-86A6-B4D3F4535FD2}" presName="desTextWrapper" presStyleCnt="0"/>
      <dgm:spPr/>
    </dgm:pt>
    <dgm:pt modelId="{5DFBF482-56E9-4B16-ADD0-3077C05F60DB}" type="pres">
      <dgm:prSet presAssocID="{49DDB6BA-F5BC-4949-86A6-B4D3F4535FD2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E16181-44CF-4349-BB74-FFE1EDDAA16D}" type="pres">
      <dgm:prSet presAssocID="{D6D2B6A5-EA89-4358-9DB6-95AF0A95E5DA}" presName="spaceV" presStyleCnt="0"/>
      <dgm:spPr/>
    </dgm:pt>
    <dgm:pt modelId="{ACB8C7BD-877F-4CC6-80D2-57617D249630}" type="pres">
      <dgm:prSet presAssocID="{83964ADB-C365-468E-9872-435A159DAA5A}" presName="pair" presStyleCnt="0"/>
      <dgm:spPr/>
    </dgm:pt>
    <dgm:pt modelId="{FB751E71-6CEF-4FB6-AE10-C3775E107F74}" type="pres">
      <dgm:prSet presAssocID="{83964ADB-C365-468E-9872-435A159DAA5A}" presName="spaceH" presStyleLbl="node1" presStyleIdx="0" presStyleCnt="0"/>
      <dgm:spPr/>
    </dgm:pt>
    <dgm:pt modelId="{DE25292A-8AFE-4004-980C-165B0D215952}" type="pres">
      <dgm:prSet presAssocID="{83964ADB-C365-468E-9872-435A159DAA5A}" presName="desPictures" presStyleLbl="alignImgPlace1" presStyleIdx="2" presStyleCnt="3" custLinFactNeighborY="-5775"/>
      <dgm:spPr/>
    </dgm:pt>
    <dgm:pt modelId="{5B3CFAFD-D167-48E7-A02F-9EA55F883A61}" type="pres">
      <dgm:prSet presAssocID="{83964ADB-C365-468E-9872-435A159DAA5A}" presName="desTextWrapper" presStyleCnt="0"/>
      <dgm:spPr/>
    </dgm:pt>
    <dgm:pt modelId="{3B9BC45F-D911-42FC-9FE5-26BA64AD8E6C}" type="pres">
      <dgm:prSet presAssocID="{83964ADB-C365-468E-9872-435A159DAA5A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D9D3E-FB14-4004-BC58-20A58D9C1EFD}" type="pres">
      <dgm:prSet presAssocID="{3BD76CE7-3D87-41E7-9274-3FF5307BCCE3}" presName="maxNode" presStyleCnt="0"/>
      <dgm:spPr/>
    </dgm:pt>
    <dgm:pt modelId="{16E82D2E-47B1-4319-B9A9-18E4A8EDBF2B}" type="pres">
      <dgm:prSet presAssocID="{3BD76CE7-3D87-41E7-9274-3FF5307BCCE3}" presName="Name33" presStyleCnt="0"/>
      <dgm:spPr/>
    </dgm:pt>
  </dgm:ptLst>
  <dgm:cxnLst>
    <dgm:cxn modelId="{B2633DF8-18EF-47FD-A4FC-B80A9AD9B602}" type="presOf" srcId="{459EF872-5179-4E6D-8FAB-DF757F1C71B4}" destId="{5EA05F3B-00B1-4CD8-B1C1-D347110D6CF3}" srcOrd="0" destOrd="0" presId="urn:microsoft.com/office/officeart/2008/layout/AccentedPicture"/>
    <dgm:cxn modelId="{F3FDF65C-57B9-4095-B457-5EAB1FDFA9C6}" type="presOf" srcId="{3BD76CE7-3D87-41E7-9274-3FF5307BCCE3}" destId="{5DBF67A0-4CDB-4F50-A51A-25B4299CE6DE}" srcOrd="0" destOrd="0" presId="urn:microsoft.com/office/officeart/2008/layout/AccentedPicture"/>
    <dgm:cxn modelId="{6AA76E66-C5EB-487E-828E-4A106F4E22FA}" type="presOf" srcId="{6B8115F5-B55C-4EF6-B164-2739C18CB8B1}" destId="{53E3E1C1-449A-478F-8F9C-CF499DD78584}" srcOrd="0" destOrd="0" presId="urn:microsoft.com/office/officeart/2008/layout/AccentedPicture"/>
    <dgm:cxn modelId="{C3F38659-FE4B-4EB1-AFFE-7BA8CC90E506}" srcId="{3BD76CE7-3D87-41E7-9274-3FF5307BCCE3}" destId="{49DDB6BA-F5BC-4949-86A6-B4D3F4535FD2}" srcOrd="2" destOrd="0" parTransId="{A6BC934A-AFCF-45D8-A270-A2DFB6972D9C}" sibTransId="{D6D2B6A5-EA89-4358-9DB6-95AF0A95E5DA}"/>
    <dgm:cxn modelId="{97131C05-550A-4C90-AB50-3F91E4B92907}" srcId="{3BD76CE7-3D87-41E7-9274-3FF5307BCCE3}" destId="{83964ADB-C365-468E-9872-435A159DAA5A}" srcOrd="3" destOrd="0" parTransId="{080B4618-8E95-4A7A-A2A0-FD08623E7EFB}" sibTransId="{71DA10E8-5ECC-4AB2-9757-3518E7EB719F}"/>
    <dgm:cxn modelId="{CF0F355E-07A7-43C9-94A5-37C7A7440880}" type="presOf" srcId="{F9AE9E38-6C92-4554-9647-A0BD8728888A}" destId="{418DAFF0-9112-4907-809B-8944808A28EF}" srcOrd="0" destOrd="0" presId="urn:microsoft.com/office/officeart/2008/layout/AccentedPicture"/>
    <dgm:cxn modelId="{D0241D93-201B-4D1A-AA8C-1873A0F1FE3B}" srcId="{3BD76CE7-3D87-41E7-9274-3FF5307BCCE3}" destId="{459EF872-5179-4E6D-8FAB-DF757F1C71B4}" srcOrd="1" destOrd="0" parTransId="{4D008BC9-DBD0-4B83-9A7D-0C2434F12B00}" sibTransId="{1623A358-1A90-485D-9B8C-28EF14BD5FEA}"/>
    <dgm:cxn modelId="{27B4EEBD-ADDD-4E62-A67F-E13FCBA86CD6}" type="presOf" srcId="{49DDB6BA-F5BC-4949-86A6-B4D3F4535FD2}" destId="{5DFBF482-56E9-4B16-ADD0-3077C05F60DB}" srcOrd="0" destOrd="0" presId="urn:microsoft.com/office/officeart/2008/layout/AccentedPicture"/>
    <dgm:cxn modelId="{D160116E-4050-40D5-AD51-CF7C926D5891}" srcId="{3BD76CE7-3D87-41E7-9274-3FF5307BCCE3}" destId="{F9AE9E38-6C92-4554-9647-A0BD8728888A}" srcOrd="0" destOrd="0" parTransId="{A960ACF2-D1EC-4809-A8E9-76D7D2D0C3D2}" sibTransId="{6B8115F5-B55C-4EF6-B164-2739C18CB8B1}"/>
    <dgm:cxn modelId="{92013C1E-BF0C-41F1-A7E9-A9C43493186D}" type="presOf" srcId="{83964ADB-C365-468E-9872-435A159DAA5A}" destId="{3B9BC45F-D911-42FC-9FE5-26BA64AD8E6C}" srcOrd="0" destOrd="0" presId="urn:microsoft.com/office/officeart/2008/layout/AccentedPicture"/>
    <dgm:cxn modelId="{4C0CA1FA-83F7-421E-A7F8-15FE13C5623F}" type="presParOf" srcId="{5DBF67A0-4CDB-4F50-A51A-25B4299CE6DE}" destId="{53E3E1C1-449A-478F-8F9C-CF499DD78584}" srcOrd="0" destOrd="0" presId="urn:microsoft.com/office/officeart/2008/layout/AccentedPicture"/>
    <dgm:cxn modelId="{9B491A61-D86D-4A6E-BE66-28B50B64E400}" type="presParOf" srcId="{5DBF67A0-4CDB-4F50-A51A-25B4299CE6DE}" destId="{418DAFF0-9112-4907-809B-8944808A28EF}" srcOrd="1" destOrd="0" presId="urn:microsoft.com/office/officeart/2008/layout/AccentedPicture"/>
    <dgm:cxn modelId="{43859CDD-E86F-498A-B93A-CC87379A3112}" type="presParOf" srcId="{5DBF67A0-4CDB-4F50-A51A-25B4299CE6DE}" destId="{409EE59D-DB92-477D-A0F1-91E67990A7E1}" srcOrd="2" destOrd="0" presId="urn:microsoft.com/office/officeart/2008/layout/AccentedPicture"/>
    <dgm:cxn modelId="{FF08B863-4F2C-4E94-989E-6A960AD2C010}" type="presParOf" srcId="{409EE59D-DB92-477D-A0F1-91E67990A7E1}" destId="{69237EAD-E487-485B-9F97-EF897E8AC90C}" srcOrd="0" destOrd="0" presId="urn:microsoft.com/office/officeart/2008/layout/AccentedPicture"/>
    <dgm:cxn modelId="{1D69C18E-16E3-4205-84A8-A0FEBD168CA9}" type="presParOf" srcId="{69237EAD-E487-485B-9F97-EF897E8AC90C}" destId="{F98481F0-63B1-4A0E-A689-7CBA59D21018}" srcOrd="0" destOrd="0" presId="urn:microsoft.com/office/officeart/2008/layout/AccentedPicture"/>
    <dgm:cxn modelId="{5B060D53-B5F6-46AA-89E1-2269C2E94952}" type="presParOf" srcId="{69237EAD-E487-485B-9F97-EF897E8AC90C}" destId="{62B0FECD-6391-4AE7-8436-B71EE7BB381C}" srcOrd="1" destOrd="0" presId="urn:microsoft.com/office/officeart/2008/layout/AccentedPicture"/>
    <dgm:cxn modelId="{6111B382-34EF-4FA7-8AE6-B6E56E5A947B}" type="presParOf" srcId="{69237EAD-E487-485B-9F97-EF897E8AC90C}" destId="{6E303F01-EB0A-4E8E-AF23-7A8F80F8E7B0}" srcOrd="2" destOrd="0" presId="urn:microsoft.com/office/officeart/2008/layout/AccentedPicture"/>
    <dgm:cxn modelId="{A83A641F-CACC-406B-B7CF-F70DC2FDB680}" type="presParOf" srcId="{6E303F01-EB0A-4E8E-AF23-7A8F80F8E7B0}" destId="{5EA05F3B-00B1-4CD8-B1C1-D347110D6CF3}" srcOrd="0" destOrd="0" presId="urn:microsoft.com/office/officeart/2008/layout/AccentedPicture"/>
    <dgm:cxn modelId="{518D2AC2-5AD8-4AA7-978D-09AB2322A03C}" type="presParOf" srcId="{409EE59D-DB92-477D-A0F1-91E67990A7E1}" destId="{5D335906-BACD-40BB-9467-EC4A68939802}" srcOrd="1" destOrd="0" presId="urn:microsoft.com/office/officeart/2008/layout/AccentedPicture"/>
    <dgm:cxn modelId="{ECA2159B-40EA-4879-B5BA-276910F0D96A}" type="presParOf" srcId="{409EE59D-DB92-477D-A0F1-91E67990A7E1}" destId="{1C6D41C9-75D2-4194-A6EE-E1B2C83ECAD5}" srcOrd="2" destOrd="0" presId="urn:microsoft.com/office/officeart/2008/layout/AccentedPicture"/>
    <dgm:cxn modelId="{EA8783EB-A39D-4E24-8AF1-321AC7464F9B}" type="presParOf" srcId="{1C6D41C9-75D2-4194-A6EE-E1B2C83ECAD5}" destId="{057F31F0-9ADB-4D7F-A17B-58706B97A058}" srcOrd="0" destOrd="0" presId="urn:microsoft.com/office/officeart/2008/layout/AccentedPicture"/>
    <dgm:cxn modelId="{70FF59AA-65F0-425E-8ECA-13E974A5D664}" type="presParOf" srcId="{1C6D41C9-75D2-4194-A6EE-E1B2C83ECAD5}" destId="{577B2C07-7AC1-4FD9-B07C-05F7473E50C2}" srcOrd="1" destOrd="0" presId="urn:microsoft.com/office/officeart/2008/layout/AccentedPicture"/>
    <dgm:cxn modelId="{DAECB177-685F-4E18-8479-594B4FB1BF78}" type="presParOf" srcId="{1C6D41C9-75D2-4194-A6EE-E1B2C83ECAD5}" destId="{C361199A-0E71-4FBA-B229-76DFE0360FE6}" srcOrd="2" destOrd="0" presId="urn:microsoft.com/office/officeart/2008/layout/AccentedPicture"/>
    <dgm:cxn modelId="{C61A43CE-479D-4729-B809-55EC49358A35}" type="presParOf" srcId="{C361199A-0E71-4FBA-B229-76DFE0360FE6}" destId="{5DFBF482-56E9-4B16-ADD0-3077C05F60DB}" srcOrd="0" destOrd="0" presId="urn:microsoft.com/office/officeart/2008/layout/AccentedPicture"/>
    <dgm:cxn modelId="{D29F7C12-F619-40B2-AD15-1EA54174A984}" type="presParOf" srcId="{409EE59D-DB92-477D-A0F1-91E67990A7E1}" destId="{0CE16181-44CF-4349-BB74-FFE1EDDAA16D}" srcOrd="3" destOrd="0" presId="urn:microsoft.com/office/officeart/2008/layout/AccentedPicture"/>
    <dgm:cxn modelId="{2E4C0B38-2832-41C2-B2CD-A6906A0A971B}" type="presParOf" srcId="{409EE59D-DB92-477D-A0F1-91E67990A7E1}" destId="{ACB8C7BD-877F-4CC6-80D2-57617D249630}" srcOrd="4" destOrd="0" presId="urn:microsoft.com/office/officeart/2008/layout/AccentedPicture"/>
    <dgm:cxn modelId="{E61483BD-D43E-408A-8F6D-4862121BF6E5}" type="presParOf" srcId="{ACB8C7BD-877F-4CC6-80D2-57617D249630}" destId="{FB751E71-6CEF-4FB6-AE10-C3775E107F74}" srcOrd="0" destOrd="0" presId="urn:microsoft.com/office/officeart/2008/layout/AccentedPicture"/>
    <dgm:cxn modelId="{3FEB6F05-3018-426F-85F4-A4D342EED502}" type="presParOf" srcId="{ACB8C7BD-877F-4CC6-80D2-57617D249630}" destId="{DE25292A-8AFE-4004-980C-165B0D215952}" srcOrd="1" destOrd="0" presId="urn:microsoft.com/office/officeart/2008/layout/AccentedPicture"/>
    <dgm:cxn modelId="{85A1ED45-0A47-4FA2-B01A-4A808A7ED94F}" type="presParOf" srcId="{ACB8C7BD-877F-4CC6-80D2-57617D249630}" destId="{5B3CFAFD-D167-48E7-A02F-9EA55F883A61}" srcOrd="2" destOrd="0" presId="urn:microsoft.com/office/officeart/2008/layout/AccentedPicture"/>
    <dgm:cxn modelId="{82D1161A-90CB-4C9B-976C-F8F966188287}" type="presParOf" srcId="{5B3CFAFD-D167-48E7-A02F-9EA55F883A61}" destId="{3B9BC45F-D911-42FC-9FE5-26BA64AD8E6C}" srcOrd="0" destOrd="0" presId="urn:microsoft.com/office/officeart/2008/layout/AccentedPicture"/>
    <dgm:cxn modelId="{2232DC1C-F507-4E2B-985F-D8F2ADB59CB4}" type="presParOf" srcId="{5DBF67A0-4CDB-4F50-A51A-25B4299CE6DE}" destId="{656D9D3E-FB14-4004-BC58-20A58D9C1EFD}" srcOrd="3" destOrd="0" presId="urn:microsoft.com/office/officeart/2008/layout/AccentedPicture"/>
    <dgm:cxn modelId="{AEBC1366-7BE3-4A61-AFF1-3C44CFDA806E}" type="presParOf" srcId="{656D9D3E-FB14-4004-BC58-20A58D9C1EFD}" destId="{16E82D2E-47B1-4319-B9A9-18E4A8EDBF2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D76CE7-3D87-41E7-9274-3FF5307BCCE3}" type="doc">
      <dgm:prSet loTypeId="urn:microsoft.com/office/officeart/2008/layout/AccentedPicture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L"/>
        </a:p>
      </dgm:t>
    </dgm:pt>
    <dgm:pt modelId="{F9AE9E38-6C92-4554-9647-A0BD8728888A}">
      <dgm:prSet phldrT="[Texto]"/>
      <dgm:spPr/>
      <dgm:t>
        <a:bodyPr anchor="ctr"/>
        <a:lstStyle/>
        <a:p>
          <a:pPr algn="ctr"/>
          <a:r>
            <a:rPr lang="es-CL" dirty="0" smtClean="0">
              <a:solidFill>
                <a:schemeClr val="bg1"/>
              </a:solidFill>
            </a:rPr>
            <a:t>Monitor DTO Facturas de compras Electrónicas</a:t>
          </a:r>
          <a:endParaRPr lang="es-CL" dirty="0">
            <a:solidFill>
              <a:schemeClr val="bg1"/>
            </a:solidFill>
          </a:endParaRPr>
        </a:p>
      </dgm:t>
    </dgm:pt>
    <dgm:pt modelId="{A960ACF2-D1EC-4809-A8E9-76D7D2D0C3D2}" type="parTrans" cxnId="{D160116E-4050-40D5-AD51-CF7C926D5891}">
      <dgm:prSet/>
      <dgm:spPr/>
      <dgm:t>
        <a:bodyPr/>
        <a:lstStyle/>
        <a:p>
          <a:endParaRPr lang="es-CL"/>
        </a:p>
      </dgm:t>
    </dgm:pt>
    <dgm:pt modelId="{6B8115F5-B55C-4EF6-B164-2739C18CB8B1}" type="sibTrans" cxnId="{D160116E-4050-40D5-AD51-CF7C926D589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CL"/>
        </a:p>
      </dgm:t>
    </dgm:pt>
    <dgm:pt modelId="{459EF872-5179-4E6D-8FAB-DF757F1C71B4}">
      <dgm:prSet phldrT="[Texto]"/>
      <dgm:spPr/>
      <dgm:t>
        <a:bodyPr/>
        <a:lstStyle/>
        <a:p>
          <a:r>
            <a:rPr lang="es-CL" dirty="0" smtClean="0"/>
            <a:t>Existencia Pedido de Compra</a:t>
          </a:r>
          <a:endParaRPr lang="es-CL" dirty="0"/>
        </a:p>
      </dgm:t>
    </dgm:pt>
    <dgm:pt modelId="{4D008BC9-DBD0-4B83-9A7D-0C2434F12B00}" type="parTrans" cxnId="{D0241D93-201B-4D1A-AA8C-1873A0F1FE3B}">
      <dgm:prSet/>
      <dgm:spPr/>
      <dgm:t>
        <a:bodyPr/>
        <a:lstStyle/>
        <a:p>
          <a:endParaRPr lang="es-CL"/>
        </a:p>
      </dgm:t>
    </dgm:pt>
    <dgm:pt modelId="{1623A358-1A90-485D-9B8C-28EF14BD5FEA}" type="sibTrans" cxnId="{D0241D93-201B-4D1A-AA8C-1873A0F1FE3B}">
      <dgm:prSet/>
      <dgm:spPr/>
      <dgm:t>
        <a:bodyPr/>
        <a:lstStyle/>
        <a:p>
          <a:endParaRPr lang="es-CL"/>
        </a:p>
      </dgm:t>
    </dgm:pt>
    <dgm:pt modelId="{49DDB6BA-F5BC-4949-86A6-B4D3F4535FD2}">
      <dgm:prSet phldrT="[Texto]"/>
      <dgm:spPr/>
      <dgm:t>
        <a:bodyPr/>
        <a:lstStyle/>
        <a:p>
          <a:r>
            <a:rPr lang="es-CL" dirty="0" smtClean="0"/>
            <a:t>Recepción de Materiales realizado</a:t>
          </a:r>
          <a:endParaRPr lang="es-CL" dirty="0"/>
        </a:p>
      </dgm:t>
    </dgm:pt>
    <dgm:pt modelId="{A6BC934A-AFCF-45D8-A270-A2DFB6972D9C}" type="parTrans" cxnId="{C3F38659-FE4B-4EB1-AFFE-7BA8CC90E506}">
      <dgm:prSet/>
      <dgm:spPr/>
      <dgm:t>
        <a:bodyPr/>
        <a:lstStyle/>
        <a:p>
          <a:endParaRPr lang="es-CL"/>
        </a:p>
      </dgm:t>
    </dgm:pt>
    <dgm:pt modelId="{D6D2B6A5-EA89-4358-9DB6-95AF0A95E5DA}" type="sibTrans" cxnId="{C3F38659-FE4B-4EB1-AFFE-7BA8CC90E506}">
      <dgm:prSet/>
      <dgm:spPr/>
      <dgm:t>
        <a:bodyPr/>
        <a:lstStyle/>
        <a:p>
          <a:endParaRPr lang="es-CL"/>
        </a:p>
      </dgm:t>
    </dgm:pt>
    <dgm:pt modelId="{83964ADB-C365-468E-9872-435A159DAA5A}">
      <dgm:prSet phldrT="[Texto]"/>
      <dgm:spPr/>
      <dgm:t>
        <a:bodyPr/>
        <a:lstStyle/>
        <a:p>
          <a:r>
            <a:rPr lang="es-CL" dirty="0" smtClean="0"/>
            <a:t>Montos iguales entre Factura y pedido</a:t>
          </a:r>
          <a:endParaRPr lang="es-CL" dirty="0"/>
        </a:p>
      </dgm:t>
    </dgm:pt>
    <dgm:pt modelId="{080B4618-8E95-4A7A-A2A0-FD08623E7EFB}" type="parTrans" cxnId="{97131C05-550A-4C90-AB50-3F91E4B92907}">
      <dgm:prSet/>
      <dgm:spPr/>
      <dgm:t>
        <a:bodyPr/>
        <a:lstStyle/>
        <a:p>
          <a:endParaRPr lang="es-CL"/>
        </a:p>
      </dgm:t>
    </dgm:pt>
    <dgm:pt modelId="{71DA10E8-5ECC-4AB2-9757-3518E7EB719F}" type="sibTrans" cxnId="{97131C05-550A-4C90-AB50-3F91E4B92907}">
      <dgm:prSet/>
      <dgm:spPr/>
      <dgm:t>
        <a:bodyPr/>
        <a:lstStyle/>
        <a:p>
          <a:endParaRPr lang="es-CL"/>
        </a:p>
      </dgm:t>
    </dgm:pt>
    <dgm:pt modelId="{5DBF67A0-4CDB-4F50-A51A-25B4299CE6DE}" type="pres">
      <dgm:prSet presAssocID="{3BD76CE7-3D87-41E7-9274-3FF5307BCCE3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53E3E1C1-449A-478F-8F9C-CF499DD78584}" type="pres">
      <dgm:prSet presAssocID="{6B8115F5-B55C-4EF6-B164-2739C18CB8B1}" presName="picture_1" presStyleLbl="bgImgPlace1" presStyleIdx="0" presStyleCnt="1" custScaleY="76385" custLinFactNeighborX="-23222" custLinFactNeighborY="-5293"/>
      <dgm:spPr/>
      <dgm:t>
        <a:bodyPr/>
        <a:lstStyle/>
        <a:p>
          <a:endParaRPr lang="es-ES"/>
        </a:p>
      </dgm:t>
    </dgm:pt>
    <dgm:pt modelId="{418DAFF0-9112-4907-809B-8944808A28EF}" type="pres">
      <dgm:prSet presAssocID="{F9AE9E38-6C92-4554-9647-A0BD8728888A}" presName="text_1" presStyleLbl="node1" presStyleIdx="0" presStyleCnt="0" custLinFactNeighborX="-5881" custLinFactNeighborY="-341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9EE59D-DB92-477D-A0F1-91E67990A7E1}" type="pres">
      <dgm:prSet presAssocID="{3BD76CE7-3D87-41E7-9274-3FF5307BCCE3}" presName="linV" presStyleCnt="0"/>
      <dgm:spPr/>
    </dgm:pt>
    <dgm:pt modelId="{69237EAD-E487-485B-9F97-EF897E8AC90C}" type="pres">
      <dgm:prSet presAssocID="{459EF872-5179-4E6D-8FAB-DF757F1C71B4}" presName="pair" presStyleCnt="0"/>
      <dgm:spPr/>
    </dgm:pt>
    <dgm:pt modelId="{F98481F0-63B1-4A0E-A689-7CBA59D21018}" type="pres">
      <dgm:prSet presAssocID="{459EF872-5179-4E6D-8FAB-DF757F1C71B4}" presName="spaceH" presStyleLbl="node1" presStyleIdx="0" presStyleCnt="0"/>
      <dgm:spPr/>
    </dgm:pt>
    <dgm:pt modelId="{62B0FECD-6391-4AE7-8436-B71EE7BB381C}" type="pres">
      <dgm:prSet presAssocID="{459EF872-5179-4E6D-8FAB-DF757F1C71B4}" presName="desPictures" presStyleLbl="alignImgPlace1" presStyleIdx="0" presStyleCnt="3" custLinFactNeighborX="-1925" custLinFactNeighborY="9625"/>
      <dgm:spPr/>
    </dgm:pt>
    <dgm:pt modelId="{6E303F01-EB0A-4E8E-AF23-7A8F80F8E7B0}" type="pres">
      <dgm:prSet presAssocID="{459EF872-5179-4E6D-8FAB-DF757F1C71B4}" presName="desTextWrapper" presStyleCnt="0"/>
      <dgm:spPr/>
    </dgm:pt>
    <dgm:pt modelId="{5EA05F3B-00B1-4CD8-B1C1-D347110D6CF3}" type="pres">
      <dgm:prSet presAssocID="{459EF872-5179-4E6D-8FAB-DF757F1C71B4}" presName="desText" presStyleLbl="revTx" presStyleIdx="0" presStyleCnt="3" custLinFactNeighborY="115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335906-BACD-40BB-9467-EC4A68939802}" type="pres">
      <dgm:prSet presAssocID="{1623A358-1A90-485D-9B8C-28EF14BD5FEA}" presName="spaceV" presStyleCnt="0"/>
      <dgm:spPr/>
    </dgm:pt>
    <dgm:pt modelId="{1C6D41C9-75D2-4194-A6EE-E1B2C83ECAD5}" type="pres">
      <dgm:prSet presAssocID="{49DDB6BA-F5BC-4949-86A6-B4D3F4535FD2}" presName="pair" presStyleCnt="0"/>
      <dgm:spPr/>
    </dgm:pt>
    <dgm:pt modelId="{057F31F0-9ADB-4D7F-A17B-58706B97A058}" type="pres">
      <dgm:prSet presAssocID="{49DDB6BA-F5BC-4949-86A6-B4D3F4535FD2}" presName="spaceH" presStyleLbl="node1" presStyleIdx="0" presStyleCnt="0"/>
      <dgm:spPr/>
    </dgm:pt>
    <dgm:pt modelId="{577B2C07-7AC1-4FD9-B07C-05F7473E50C2}" type="pres">
      <dgm:prSet presAssocID="{49DDB6BA-F5BC-4949-86A6-B4D3F4535FD2}" presName="desPictures" presStyleLbl="alignImgPlace1" presStyleIdx="1" presStyleCnt="3"/>
      <dgm:spPr/>
    </dgm:pt>
    <dgm:pt modelId="{C361199A-0E71-4FBA-B229-76DFE0360FE6}" type="pres">
      <dgm:prSet presAssocID="{49DDB6BA-F5BC-4949-86A6-B4D3F4535FD2}" presName="desTextWrapper" presStyleCnt="0"/>
      <dgm:spPr/>
    </dgm:pt>
    <dgm:pt modelId="{5DFBF482-56E9-4B16-ADD0-3077C05F60DB}" type="pres">
      <dgm:prSet presAssocID="{49DDB6BA-F5BC-4949-86A6-B4D3F4535FD2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E16181-44CF-4349-BB74-FFE1EDDAA16D}" type="pres">
      <dgm:prSet presAssocID="{D6D2B6A5-EA89-4358-9DB6-95AF0A95E5DA}" presName="spaceV" presStyleCnt="0"/>
      <dgm:spPr/>
    </dgm:pt>
    <dgm:pt modelId="{ACB8C7BD-877F-4CC6-80D2-57617D249630}" type="pres">
      <dgm:prSet presAssocID="{83964ADB-C365-468E-9872-435A159DAA5A}" presName="pair" presStyleCnt="0"/>
      <dgm:spPr/>
    </dgm:pt>
    <dgm:pt modelId="{FB751E71-6CEF-4FB6-AE10-C3775E107F74}" type="pres">
      <dgm:prSet presAssocID="{83964ADB-C365-468E-9872-435A159DAA5A}" presName="spaceH" presStyleLbl="node1" presStyleIdx="0" presStyleCnt="0"/>
      <dgm:spPr/>
    </dgm:pt>
    <dgm:pt modelId="{DE25292A-8AFE-4004-980C-165B0D215952}" type="pres">
      <dgm:prSet presAssocID="{83964ADB-C365-468E-9872-435A159DAA5A}" presName="desPictures" presStyleLbl="alignImgPlace1" presStyleIdx="2" presStyleCnt="3" custLinFactNeighborY="-5775"/>
      <dgm:spPr/>
    </dgm:pt>
    <dgm:pt modelId="{5B3CFAFD-D167-48E7-A02F-9EA55F883A61}" type="pres">
      <dgm:prSet presAssocID="{83964ADB-C365-468E-9872-435A159DAA5A}" presName="desTextWrapper" presStyleCnt="0"/>
      <dgm:spPr/>
    </dgm:pt>
    <dgm:pt modelId="{3B9BC45F-D911-42FC-9FE5-26BA64AD8E6C}" type="pres">
      <dgm:prSet presAssocID="{83964ADB-C365-468E-9872-435A159DAA5A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D9D3E-FB14-4004-BC58-20A58D9C1EFD}" type="pres">
      <dgm:prSet presAssocID="{3BD76CE7-3D87-41E7-9274-3FF5307BCCE3}" presName="maxNode" presStyleCnt="0"/>
      <dgm:spPr/>
    </dgm:pt>
    <dgm:pt modelId="{16E82D2E-47B1-4319-B9A9-18E4A8EDBF2B}" type="pres">
      <dgm:prSet presAssocID="{3BD76CE7-3D87-41E7-9274-3FF5307BCCE3}" presName="Name33" presStyleCnt="0"/>
      <dgm:spPr/>
    </dgm:pt>
  </dgm:ptLst>
  <dgm:cxnLst>
    <dgm:cxn modelId="{A5CB7710-E5D9-4A3D-917A-3046B1B3BF1B}" type="presOf" srcId="{3BD76CE7-3D87-41E7-9274-3FF5307BCCE3}" destId="{5DBF67A0-4CDB-4F50-A51A-25B4299CE6DE}" srcOrd="0" destOrd="0" presId="urn:microsoft.com/office/officeart/2008/layout/AccentedPicture"/>
    <dgm:cxn modelId="{DCC84CFF-7819-4CB9-A4C9-50750E6D24F2}" type="presOf" srcId="{F9AE9E38-6C92-4554-9647-A0BD8728888A}" destId="{418DAFF0-9112-4907-809B-8944808A28EF}" srcOrd="0" destOrd="0" presId="urn:microsoft.com/office/officeart/2008/layout/AccentedPicture"/>
    <dgm:cxn modelId="{E548060F-F326-48E7-A9DB-C0E83EB272BA}" type="presOf" srcId="{83964ADB-C365-468E-9872-435A159DAA5A}" destId="{3B9BC45F-D911-42FC-9FE5-26BA64AD8E6C}" srcOrd="0" destOrd="0" presId="urn:microsoft.com/office/officeart/2008/layout/AccentedPicture"/>
    <dgm:cxn modelId="{C3F38659-FE4B-4EB1-AFFE-7BA8CC90E506}" srcId="{3BD76CE7-3D87-41E7-9274-3FF5307BCCE3}" destId="{49DDB6BA-F5BC-4949-86A6-B4D3F4535FD2}" srcOrd="2" destOrd="0" parTransId="{A6BC934A-AFCF-45D8-A270-A2DFB6972D9C}" sibTransId="{D6D2B6A5-EA89-4358-9DB6-95AF0A95E5DA}"/>
    <dgm:cxn modelId="{EA591DD0-7766-475F-9B6F-EED37A58281C}" type="presOf" srcId="{49DDB6BA-F5BC-4949-86A6-B4D3F4535FD2}" destId="{5DFBF482-56E9-4B16-ADD0-3077C05F60DB}" srcOrd="0" destOrd="0" presId="urn:microsoft.com/office/officeart/2008/layout/AccentedPicture"/>
    <dgm:cxn modelId="{97131C05-550A-4C90-AB50-3F91E4B92907}" srcId="{3BD76CE7-3D87-41E7-9274-3FF5307BCCE3}" destId="{83964ADB-C365-468E-9872-435A159DAA5A}" srcOrd="3" destOrd="0" parTransId="{080B4618-8E95-4A7A-A2A0-FD08623E7EFB}" sibTransId="{71DA10E8-5ECC-4AB2-9757-3518E7EB719F}"/>
    <dgm:cxn modelId="{7663DDC5-4082-4AE5-868C-DE9ECCD08149}" type="presOf" srcId="{459EF872-5179-4E6D-8FAB-DF757F1C71B4}" destId="{5EA05F3B-00B1-4CD8-B1C1-D347110D6CF3}" srcOrd="0" destOrd="0" presId="urn:microsoft.com/office/officeart/2008/layout/AccentedPicture"/>
    <dgm:cxn modelId="{D0241D93-201B-4D1A-AA8C-1873A0F1FE3B}" srcId="{3BD76CE7-3D87-41E7-9274-3FF5307BCCE3}" destId="{459EF872-5179-4E6D-8FAB-DF757F1C71B4}" srcOrd="1" destOrd="0" parTransId="{4D008BC9-DBD0-4B83-9A7D-0C2434F12B00}" sibTransId="{1623A358-1A90-485D-9B8C-28EF14BD5FEA}"/>
    <dgm:cxn modelId="{DE2B73BF-8BD7-4346-957D-B18A8B1963A5}" type="presOf" srcId="{6B8115F5-B55C-4EF6-B164-2739C18CB8B1}" destId="{53E3E1C1-449A-478F-8F9C-CF499DD78584}" srcOrd="0" destOrd="0" presId="urn:microsoft.com/office/officeart/2008/layout/AccentedPicture"/>
    <dgm:cxn modelId="{D160116E-4050-40D5-AD51-CF7C926D5891}" srcId="{3BD76CE7-3D87-41E7-9274-3FF5307BCCE3}" destId="{F9AE9E38-6C92-4554-9647-A0BD8728888A}" srcOrd="0" destOrd="0" parTransId="{A960ACF2-D1EC-4809-A8E9-76D7D2D0C3D2}" sibTransId="{6B8115F5-B55C-4EF6-B164-2739C18CB8B1}"/>
    <dgm:cxn modelId="{119E3C1D-48B5-4A68-8218-63D46D74F8DF}" type="presParOf" srcId="{5DBF67A0-4CDB-4F50-A51A-25B4299CE6DE}" destId="{53E3E1C1-449A-478F-8F9C-CF499DD78584}" srcOrd="0" destOrd="0" presId="urn:microsoft.com/office/officeart/2008/layout/AccentedPicture"/>
    <dgm:cxn modelId="{8D245F3A-01AD-43FA-93E1-6D38A1312D48}" type="presParOf" srcId="{5DBF67A0-4CDB-4F50-A51A-25B4299CE6DE}" destId="{418DAFF0-9112-4907-809B-8944808A28EF}" srcOrd="1" destOrd="0" presId="urn:microsoft.com/office/officeart/2008/layout/AccentedPicture"/>
    <dgm:cxn modelId="{3CC4F00E-C389-469E-B5EB-B903529DDE2F}" type="presParOf" srcId="{5DBF67A0-4CDB-4F50-A51A-25B4299CE6DE}" destId="{409EE59D-DB92-477D-A0F1-91E67990A7E1}" srcOrd="2" destOrd="0" presId="urn:microsoft.com/office/officeart/2008/layout/AccentedPicture"/>
    <dgm:cxn modelId="{7D27EF9A-CAC2-4F3D-B775-A0C1C25EF8D7}" type="presParOf" srcId="{409EE59D-DB92-477D-A0F1-91E67990A7E1}" destId="{69237EAD-E487-485B-9F97-EF897E8AC90C}" srcOrd="0" destOrd="0" presId="urn:microsoft.com/office/officeart/2008/layout/AccentedPicture"/>
    <dgm:cxn modelId="{3C150157-20D0-4085-B793-20F04520E709}" type="presParOf" srcId="{69237EAD-E487-485B-9F97-EF897E8AC90C}" destId="{F98481F0-63B1-4A0E-A689-7CBA59D21018}" srcOrd="0" destOrd="0" presId="urn:microsoft.com/office/officeart/2008/layout/AccentedPicture"/>
    <dgm:cxn modelId="{1FEF8A4C-850E-4AD9-8045-7CDCB068C0F1}" type="presParOf" srcId="{69237EAD-E487-485B-9F97-EF897E8AC90C}" destId="{62B0FECD-6391-4AE7-8436-B71EE7BB381C}" srcOrd="1" destOrd="0" presId="urn:microsoft.com/office/officeart/2008/layout/AccentedPicture"/>
    <dgm:cxn modelId="{0FA91D4D-0F04-479D-B262-1355262CD60D}" type="presParOf" srcId="{69237EAD-E487-485B-9F97-EF897E8AC90C}" destId="{6E303F01-EB0A-4E8E-AF23-7A8F80F8E7B0}" srcOrd="2" destOrd="0" presId="urn:microsoft.com/office/officeart/2008/layout/AccentedPicture"/>
    <dgm:cxn modelId="{5EEF69B1-72D2-4F33-B23D-89116C7BCAA7}" type="presParOf" srcId="{6E303F01-EB0A-4E8E-AF23-7A8F80F8E7B0}" destId="{5EA05F3B-00B1-4CD8-B1C1-D347110D6CF3}" srcOrd="0" destOrd="0" presId="urn:microsoft.com/office/officeart/2008/layout/AccentedPicture"/>
    <dgm:cxn modelId="{1A1D00FC-4D85-4310-923B-BF099B8A8066}" type="presParOf" srcId="{409EE59D-DB92-477D-A0F1-91E67990A7E1}" destId="{5D335906-BACD-40BB-9467-EC4A68939802}" srcOrd="1" destOrd="0" presId="urn:microsoft.com/office/officeart/2008/layout/AccentedPicture"/>
    <dgm:cxn modelId="{04DB7938-5215-45B5-9A9C-514B122BA45D}" type="presParOf" srcId="{409EE59D-DB92-477D-A0F1-91E67990A7E1}" destId="{1C6D41C9-75D2-4194-A6EE-E1B2C83ECAD5}" srcOrd="2" destOrd="0" presId="urn:microsoft.com/office/officeart/2008/layout/AccentedPicture"/>
    <dgm:cxn modelId="{47554C86-2004-4E15-ACB4-2620A6487A04}" type="presParOf" srcId="{1C6D41C9-75D2-4194-A6EE-E1B2C83ECAD5}" destId="{057F31F0-9ADB-4D7F-A17B-58706B97A058}" srcOrd="0" destOrd="0" presId="urn:microsoft.com/office/officeart/2008/layout/AccentedPicture"/>
    <dgm:cxn modelId="{1D110EC9-A19A-4460-9F49-FCAF99661C36}" type="presParOf" srcId="{1C6D41C9-75D2-4194-A6EE-E1B2C83ECAD5}" destId="{577B2C07-7AC1-4FD9-B07C-05F7473E50C2}" srcOrd="1" destOrd="0" presId="urn:microsoft.com/office/officeart/2008/layout/AccentedPicture"/>
    <dgm:cxn modelId="{D367EE0C-2ED3-4FF4-B032-46CC84EBAB4D}" type="presParOf" srcId="{1C6D41C9-75D2-4194-A6EE-E1B2C83ECAD5}" destId="{C361199A-0E71-4FBA-B229-76DFE0360FE6}" srcOrd="2" destOrd="0" presId="urn:microsoft.com/office/officeart/2008/layout/AccentedPicture"/>
    <dgm:cxn modelId="{59F28F62-F615-4F78-AA03-E2183B023937}" type="presParOf" srcId="{C361199A-0E71-4FBA-B229-76DFE0360FE6}" destId="{5DFBF482-56E9-4B16-ADD0-3077C05F60DB}" srcOrd="0" destOrd="0" presId="urn:microsoft.com/office/officeart/2008/layout/AccentedPicture"/>
    <dgm:cxn modelId="{067BAA4D-C25D-43E2-BCAE-82F57600E67F}" type="presParOf" srcId="{409EE59D-DB92-477D-A0F1-91E67990A7E1}" destId="{0CE16181-44CF-4349-BB74-FFE1EDDAA16D}" srcOrd="3" destOrd="0" presId="urn:microsoft.com/office/officeart/2008/layout/AccentedPicture"/>
    <dgm:cxn modelId="{44FB6D65-0F65-4901-B7B5-BF6D2D150F47}" type="presParOf" srcId="{409EE59D-DB92-477D-A0F1-91E67990A7E1}" destId="{ACB8C7BD-877F-4CC6-80D2-57617D249630}" srcOrd="4" destOrd="0" presId="urn:microsoft.com/office/officeart/2008/layout/AccentedPicture"/>
    <dgm:cxn modelId="{562A246A-F84C-42A0-89B0-00CA032CF6CB}" type="presParOf" srcId="{ACB8C7BD-877F-4CC6-80D2-57617D249630}" destId="{FB751E71-6CEF-4FB6-AE10-C3775E107F74}" srcOrd="0" destOrd="0" presId="urn:microsoft.com/office/officeart/2008/layout/AccentedPicture"/>
    <dgm:cxn modelId="{E1EBE397-3B2A-45A7-9F39-57DEF726FE7D}" type="presParOf" srcId="{ACB8C7BD-877F-4CC6-80D2-57617D249630}" destId="{DE25292A-8AFE-4004-980C-165B0D215952}" srcOrd="1" destOrd="0" presId="urn:microsoft.com/office/officeart/2008/layout/AccentedPicture"/>
    <dgm:cxn modelId="{C7B7A94A-93AA-4D52-8FC1-550209D5D97B}" type="presParOf" srcId="{ACB8C7BD-877F-4CC6-80D2-57617D249630}" destId="{5B3CFAFD-D167-48E7-A02F-9EA55F883A61}" srcOrd="2" destOrd="0" presId="urn:microsoft.com/office/officeart/2008/layout/AccentedPicture"/>
    <dgm:cxn modelId="{F29600E1-6171-45F1-8F8A-F3C179EDFDF6}" type="presParOf" srcId="{5B3CFAFD-D167-48E7-A02F-9EA55F883A61}" destId="{3B9BC45F-D911-42FC-9FE5-26BA64AD8E6C}" srcOrd="0" destOrd="0" presId="urn:microsoft.com/office/officeart/2008/layout/AccentedPicture"/>
    <dgm:cxn modelId="{FBF5B570-F2F2-40FB-A044-D657A7A5648B}" type="presParOf" srcId="{5DBF67A0-4CDB-4F50-A51A-25B4299CE6DE}" destId="{656D9D3E-FB14-4004-BC58-20A58D9C1EFD}" srcOrd="3" destOrd="0" presId="urn:microsoft.com/office/officeart/2008/layout/AccentedPicture"/>
    <dgm:cxn modelId="{62236150-9B45-42A5-B47A-AEA23F3B0BB7}" type="presParOf" srcId="{656D9D3E-FB14-4004-BC58-20A58D9C1EFD}" destId="{16E82D2E-47B1-4319-B9A9-18E4A8EDBF2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DAE38B-B718-49AB-B918-E9B1D8B3CE74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60679-C934-4E0C-85E1-6A6535F7054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125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716A63-C126-4076-8751-87DF35CB90D1}" type="slidenum">
              <a:rPr lang="es-CL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159824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09356-4735-4786-80B7-253E3AD9712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3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Permitirá unificar, homologar y </a:t>
            </a:r>
            <a:r>
              <a:rPr lang="es-AR" dirty="0">
                <a:solidFill>
                  <a:schemeClr val="accent2"/>
                </a:solidFill>
                <a:latin typeface="Century Gothic" panose="020B0502020202020204" pitchFamily="34" charset="0"/>
              </a:rPr>
              <a:t>estandarizar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los procesos y proyectar su mejoramiento continuo, en esta nueva etapa de modernización.</a:t>
            </a:r>
          </a:p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accent2"/>
                </a:solidFill>
                <a:latin typeface="Century Gothic" panose="020B0502020202020204" pitchFamily="34" charset="0"/>
              </a:rPr>
              <a:t>Simplificar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automatizar e integrar dichos procesos y operaciones a través de la una plataforma única</a:t>
            </a:r>
          </a:p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Mejor acceso a </a:t>
            </a:r>
            <a:r>
              <a:rPr lang="es-AR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información única y en tiempo real 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por parte de los diferentes Organismos agregará valor a sus procesos de gestión y toma de decisiones </a:t>
            </a:r>
          </a:p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CL" altLang="es-CL" dirty="0">
                <a:solidFill>
                  <a:schemeClr val="accent2"/>
                </a:solidFill>
                <a:latin typeface="Century Gothic" panose="020B0502020202020204" pitchFamily="34" charset="0"/>
              </a:rPr>
              <a:t>Liberar tiempos </a:t>
            </a:r>
            <a:r>
              <a:rPr lang="es-CL" altLang="es-CL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administrativos por integración real entre áreas redunda en eliminación de tareas innecesarias, doble digitación, validación de información, trabajos manuales de ingreso por automatización de procesos e inconsistencia de datos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5D79-F82C-4D61-B1F0-E374FE783C97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79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Permitirá unificar, homologar y </a:t>
            </a:r>
            <a:r>
              <a:rPr lang="es-AR" dirty="0">
                <a:solidFill>
                  <a:schemeClr val="accent2"/>
                </a:solidFill>
                <a:latin typeface="Century Gothic" panose="020B0502020202020204" pitchFamily="34" charset="0"/>
              </a:rPr>
              <a:t>estandarizar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los procesos y proyectar su mejoramiento continuo, en esta nueva etapa de modernización.</a:t>
            </a:r>
          </a:p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accent2"/>
                </a:solidFill>
                <a:latin typeface="Century Gothic" panose="020B0502020202020204" pitchFamily="34" charset="0"/>
              </a:rPr>
              <a:t>Simplificar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automatizar e integrar dichos procesos y operaciones a través de la una plataforma única</a:t>
            </a:r>
          </a:p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Mejor acceso a </a:t>
            </a:r>
            <a:r>
              <a:rPr lang="es-AR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información única y en tiempo real 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por parte de los diferentes Organismos agregará valor a sus procesos de gestión y toma de decisiones </a:t>
            </a:r>
          </a:p>
          <a:p>
            <a:pPr marL="281664" indent="-281664" algn="just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6699"/>
              </a:buClr>
              <a:buFont typeface="Courier New" panose="02070309020205020404" pitchFamily="49" charset="0"/>
              <a:buChar char="o"/>
            </a:pPr>
            <a:r>
              <a:rPr lang="es-CL" altLang="es-CL" dirty="0">
                <a:solidFill>
                  <a:schemeClr val="accent2"/>
                </a:solidFill>
                <a:latin typeface="Century Gothic" panose="020B0502020202020204" pitchFamily="34" charset="0"/>
              </a:rPr>
              <a:t>Liberar tiempos </a:t>
            </a:r>
            <a:r>
              <a:rPr lang="es-CL" altLang="es-CL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administrativos por integración real entre áreas redunda en eliminación de tareas innecesarias, doble digitación, validación de información, trabajos manuales de ingreso por automatización de procesos e inconsistencia de datos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5D79-F82C-4D61-B1F0-E374FE783C97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10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9C78-AAAF-48EB-AF47-BDD66745B29C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FA53-4C64-4743-BA85-C7B6BD78765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84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4D70-A933-48C5-9F98-A4F0A58C982D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40F3-AEA6-49DD-BF29-28521A5A1E4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67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98E1-5862-400A-B461-41B0753E06AD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139C-A7FD-4796-AC5C-47DAA504DA4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387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"/>
          <p:cNvGrpSpPr>
            <a:grpSpLocks/>
          </p:cNvGrpSpPr>
          <p:nvPr userDrawn="1"/>
        </p:nvGrpSpPr>
        <p:grpSpPr bwMode="auto">
          <a:xfrm>
            <a:off x="601663" y="217488"/>
            <a:ext cx="1660525" cy="512762"/>
            <a:chOff x="590752" y="386429"/>
            <a:chExt cx="1748169" cy="618123"/>
          </a:xfrm>
        </p:grpSpPr>
        <p:pic>
          <p:nvPicPr>
            <p:cNvPr id="4" name="Imagen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52" y="386429"/>
              <a:ext cx="498802" cy="61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296" y="465659"/>
              <a:ext cx="1190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Conector recto 5"/>
          <p:cNvCxnSpPr/>
          <p:nvPr userDrawn="1"/>
        </p:nvCxnSpPr>
        <p:spPr>
          <a:xfrm>
            <a:off x="601663" y="976313"/>
            <a:ext cx="10694987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467874" y="142729"/>
            <a:ext cx="8828116" cy="745792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>
            <a:lvl1pPr>
              <a:defRPr sz="320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7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89AE-885F-4A67-B5E3-8E5397209F4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202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6" name="Rectangle 23"/>
            <p:cNvSpPr/>
            <p:nvPr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7" name="Rectangle 24"/>
            <p:cNvSpPr/>
            <p:nvPr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239713" y="236538"/>
            <a:ext cx="1912937" cy="720725"/>
            <a:chOff x="7584449" y="237075"/>
            <a:chExt cx="1435522" cy="720080"/>
          </a:xfrm>
        </p:grpSpPr>
        <p:pic>
          <p:nvPicPr>
            <p:cNvPr id="9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21437"/>
              <a:ext cx="1267733" cy="35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50" y="862555"/>
            <a:ext cx="9408551" cy="461665"/>
          </a:xfrm>
        </p:spPr>
        <p:txBody>
          <a:bodyPr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50" y="304508"/>
            <a:ext cx="9408551" cy="585216"/>
          </a:xfrm>
          <a:prstGeom prst="rect">
            <a:avLst/>
          </a:prstGeom>
        </p:spPr>
        <p:txBody>
          <a:bodyPr/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8150" y="6237288"/>
            <a:ext cx="585788" cy="3905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F3A46"/>
                </a:solidFill>
                <a:latin typeface="+mn-lt"/>
              </a:defRPr>
            </a:lvl1pPr>
          </a:lstStyle>
          <a:p>
            <a:pPr>
              <a:defRPr/>
            </a:pPr>
            <a:fld id="{546F53DD-CFE5-4D41-80C0-903312B830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9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4" name="Rectangle 23"/>
            <p:cNvSpPr/>
            <p:nvPr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5" name="Rectangle 24"/>
            <p:cNvSpPr/>
            <p:nvPr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05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6" name="Rectangle 23"/>
            <p:cNvSpPr/>
            <p:nvPr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7" name="Rectangle 24"/>
            <p:cNvSpPr/>
            <p:nvPr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239713" y="236538"/>
            <a:ext cx="1912937" cy="720725"/>
            <a:chOff x="179512" y="237075"/>
            <a:chExt cx="1435522" cy="720080"/>
          </a:xfrm>
        </p:grpSpPr>
        <p:pic>
          <p:nvPicPr>
            <p:cNvPr id="9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07" y="421437"/>
              <a:ext cx="1258268" cy="34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50" y="908720"/>
            <a:ext cx="9408551" cy="369332"/>
          </a:xfrm>
        </p:spPr>
        <p:txBody>
          <a:bodyPr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50" y="304508"/>
            <a:ext cx="9408551" cy="585216"/>
          </a:xfrm>
          <a:prstGeom prst="rect">
            <a:avLst/>
          </a:prstGeom>
        </p:spPr>
        <p:txBody>
          <a:bodyPr/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8150" y="6237288"/>
            <a:ext cx="585788" cy="3905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14D5C5F3-758A-4D23-BD41-FF27A2A1D1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6" name="Rectangle 23"/>
            <p:cNvSpPr/>
            <p:nvPr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7" name="Rectangle 24"/>
            <p:cNvSpPr/>
            <p:nvPr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 userDrawn="1"/>
        </p:nvGrpSpPr>
        <p:grpSpPr bwMode="auto">
          <a:xfrm>
            <a:off x="10112375" y="236538"/>
            <a:ext cx="1914525" cy="720725"/>
            <a:chOff x="179512" y="237075"/>
            <a:chExt cx="1435522" cy="720080"/>
          </a:xfrm>
        </p:grpSpPr>
        <p:pic>
          <p:nvPicPr>
            <p:cNvPr id="9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07" y="421437"/>
              <a:ext cx="1258268" cy="34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908720"/>
            <a:ext cx="9408551" cy="369332"/>
          </a:xfrm>
        </p:spPr>
        <p:txBody>
          <a:bodyPr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408551" cy="585216"/>
          </a:xfrm>
          <a:prstGeom prst="rect">
            <a:avLst/>
          </a:prstGeom>
        </p:spPr>
        <p:txBody>
          <a:bodyPr/>
          <a:lstStyle>
            <a:lvl1pPr algn="l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8150" y="6237288"/>
            <a:ext cx="585788" cy="3905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3DCCFC38-3574-4C0A-B9D7-9049A384E5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8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rgbClr val="6C7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6" name="Rectangle 23"/>
            <p:cNvSpPr/>
            <p:nvPr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7" name="Rectangle 24"/>
            <p:cNvSpPr/>
            <p:nvPr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 userDrawn="1"/>
        </p:nvGrpSpPr>
        <p:grpSpPr bwMode="auto">
          <a:xfrm>
            <a:off x="10112375" y="236538"/>
            <a:ext cx="1914525" cy="720725"/>
            <a:chOff x="179512" y="237075"/>
            <a:chExt cx="1435522" cy="720080"/>
          </a:xfrm>
        </p:grpSpPr>
        <p:pic>
          <p:nvPicPr>
            <p:cNvPr id="9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07" y="421437"/>
              <a:ext cx="1258268" cy="34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862555"/>
            <a:ext cx="9408551" cy="461665"/>
          </a:xfrm>
        </p:spPr>
        <p:txBody>
          <a:bodyPr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408551" cy="585216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8150" y="6237288"/>
            <a:ext cx="585788" cy="3905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BB610B3F-9B7C-4EC2-BD3C-AD055314F9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2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3362-CD52-46EC-B358-A54A269EAC5A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A7A4-2E78-403F-A4BE-28992801E5A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52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6216650"/>
            <a:ext cx="21701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4937125"/>
            <a:ext cx="14605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7696200" y="6337300"/>
            <a:ext cx="1471613" cy="307975"/>
            <a:chOff x="8616280" y="6285754"/>
            <a:chExt cx="1103235" cy="307777"/>
          </a:xfrm>
        </p:grpSpPr>
        <p:sp>
          <p:nvSpPr>
            <p:cNvPr id="8" name="TextBox 9"/>
            <p:cNvSpPr txBox="1">
              <a:spLocks noChangeArrowheads="1"/>
            </p:cNvSpPr>
            <p:nvPr userDrawn="1"/>
          </p:nvSpPr>
          <p:spPr bwMode="auto">
            <a:xfrm>
              <a:off x="8616280" y="6285754"/>
              <a:ext cx="1103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s-CL" sz="1400" smtClean="0">
                  <a:solidFill>
                    <a:srgbClr val="95A5A6"/>
                  </a:solidFill>
                </a:rPr>
                <a:t>Made with       by </a:t>
              </a:r>
            </a:p>
          </p:txBody>
        </p:sp>
        <p:sp>
          <p:nvSpPr>
            <p:cNvPr id="9" name="Freeform 290"/>
            <p:cNvSpPr/>
            <p:nvPr userDrawn="1"/>
          </p:nvSpPr>
          <p:spPr>
            <a:xfrm>
              <a:off x="9544568" y="6374597"/>
              <a:ext cx="152334" cy="1300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966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348880"/>
            <a:ext cx="6535593" cy="40512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6216650"/>
            <a:ext cx="21701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0731500" y="4937125"/>
            <a:ext cx="14605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782026"/>
            <a:ext cx="11233248" cy="784830"/>
          </a:xfrm>
        </p:spPr>
        <p:txBody>
          <a:bodyPr wrap="square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7534" y="2564905"/>
            <a:ext cx="5791247" cy="244993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8232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271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48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873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91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457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74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980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32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1270-7ADC-4662-AB0E-BC27656C0491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B081-E3A2-4C82-852D-334D9A67412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3490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801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1952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55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B546-30D5-4365-B417-461AB2574239}" type="slidenum">
              <a:rPr lang="es-CL" smtClean="0"/>
              <a:t>‹Nº›</a:t>
            </a:fld>
            <a:endParaRPr lang="es-CL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600930" y="217535"/>
            <a:ext cx="1660578" cy="513170"/>
            <a:chOff x="590752" y="386429"/>
            <a:chExt cx="1748169" cy="618123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0752" y="386429"/>
              <a:ext cx="498802" cy="61812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48296" y="465659"/>
              <a:ext cx="1190625" cy="438150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2467874" y="142729"/>
            <a:ext cx="8828116" cy="745792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>
            <a:lvl1pPr>
              <a:defRPr sz="320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Taller 8: Cadena de Compras</a:t>
            </a:r>
            <a:endParaRPr lang="es-CL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600930" y="976306"/>
            <a:ext cx="10695060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5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2427-54D6-4F99-85AA-925A514C3A01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BE98-580E-4833-A748-F8860D7365E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86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995-6B4F-4EAF-A6DC-018C86AC5ED5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90CE-C5B2-4AE9-854E-BB316AA3C78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2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4371-579A-4804-8228-D3867B6C33E7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16A70-1542-40F4-9323-5CA38058F9F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8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1756-C1AF-4F53-B484-83EC1F4AF74E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5EB5-9814-4330-BFCB-75B62CF57AA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18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3EAF-1251-4843-A8D4-B1CE79DABAAC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7839-928B-484B-91D9-034D4ED447B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537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34C1-BA5D-4303-85F0-94E082A81A8B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00BA-F99E-4CDD-BE53-549B634C5ED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7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A896D-43AF-4709-9914-BD2D4937581C}" type="datetimeFigureOut">
              <a:rPr lang="es-CL"/>
              <a:pPr>
                <a:defRPr/>
              </a:pPr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0CA15-2042-4561-8ECF-C3EB9A32315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050"/>
            <a:ext cx="10972800" cy="61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26" y="5799137"/>
            <a:ext cx="1839912" cy="27781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3200" b="1" kern="1200" cap="all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6C7F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6C7F8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C7F8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6C7F8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6C7F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7DC6-14DE-48B4-9F17-117E3DEC76B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0873-8C61-48C8-8C68-8A0D405CE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2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diagramData" Target="../diagrams/data5.xml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diagramDrawing" Target="../diagrams/drawing5.xml"/><Relationship Id="rId5" Type="http://schemas.openxmlformats.org/officeDocument/2006/relationships/image" Target="../media/image29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26.png"/><Relationship Id="rId9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diagramData" Target="../diagrams/data6.xml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diagramDrawing" Target="../diagrams/drawing6.xml"/><Relationship Id="rId5" Type="http://schemas.openxmlformats.org/officeDocument/2006/relationships/image" Target="../media/image29.jpeg"/><Relationship Id="rId10" Type="http://schemas.openxmlformats.org/officeDocument/2006/relationships/diagramColors" Target="../diagrams/colors6.xml"/><Relationship Id="rId4" Type="http://schemas.openxmlformats.org/officeDocument/2006/relationships/image" Target="../media/image26.png"/><Relationship Id="rId9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82128" y="4229101"/>
            <a:ext cx="792191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spc="-150" dirty="0" smtClean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Curso Conceptos Básicos y Navegación Básica - Módulo 1</a:t>
            </a:r>
            <a:endParaRPr lang="es-CL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Junio </a:t>
            </a:r>
            <a:r>
              <a:rPr lang="es-CL" sz="2000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2020</a:t>
            </a:r>
            <a:endParaRPr lang="es-CL" sz="2400" dirty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</a:endParaRPr>
          </a:p>
        </p:txBody>
      </p:sp>
      <p:grpSp>
        <p:nvGrpSpPr>
          <p:cNvPr id="14339" name="Grupo 6"/>
          <p:cNvGrpSpPr>
            <a:grpSpLocks/>
          </p:cNvGrpSpPr>
          <p:nvPr/>
        </p:nvGrpSpPr>
        <p:grpSpPr bwMode="auto">
          <a:xfrm>
            <a:off x="4522787" y="6191281"/>
            <a:ext cx="3146425" cy="515937"/>
            <a:chOff x="2899142" y="6025045"/>
            <a:chExt cx="4134820" cy="723770"/>
          </a:xfrm>
        </p:grpSpPr>
        <p:grpSp>
          <p:nvGrpSpPr>
            <p:cNvPr id="14342" name="Grupo 7"/>
            <p:cNvGrpSpPr>
              <a:grpSpLocks/>
            </p:cNvGrpSpPr>
            <p:nvPr/>
          </p:nvGrpSpPr>
          <p:grpSpPr bwMode="auto">
            <a:xfrm>
              <a:off x="5005875" y="6025045"/>
              <a:ext cx="2028087" cy="707297"/>
              <a:chOff x="5780938" y="5885708"/>
              <a:chExt cx="2028087" cy="707297"/>
            </a:xfrm>
          </p:grpSpPr>
          <p:pic>
            <p:nvPicPr>
              <p:cNvPr id="14344" name="Imagen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938" y="5885708"/>
                <a:ext cx="570762" cy="707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Imagen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1700" y="5885708"/>
                <a:ext cx="1457325" cy="666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3" name="Imagen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142" y="6025045"/>
              <a:ext cx="2068940" cy="72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477963"/>
            <a:ext cx="27574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177486" y="2655682"/>
            <a:ext cx="2407318" cy="199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Tratamiento de Cuentas Contables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Google Shape;245;p28"/>
          <p:cNvSpPr txBox="1">
            <a:spLocks/>
          </p:cNvSpPr>
          <p:nvPr/>
        </p:nvSpPr>
        <p:spPr>
          <a:xfrm>
            <a:off x="2801613" y="933851"/>
            <a:ext cx="2905114" cy="2257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/>
              <a:t>Creación</a:t>
            </a:r>
            <a:r>
              <a:rPr lang="en-US" dirty="0"/>
              <a:t> Central de </a:t>
            </a:r>
            <a:r>
              <a:rPr lang="en-US" dirty="0" err="1"/>
              <a:t>Cuentas</a:t>
            </a:r>
            <a:endParaRPr lang="en-US" dirty="0"/>
          </a:p>
          <a:p>
            <a:r>
              <a:rPr lang="en-US" sz="1800" b="0" dirty="0"/>
              <a:t>Las </a:t>
            </a:r>
            <a:r>
              <a:rPr lang="en-US" sz="1800" b="0" dirty="0" err="1"/>
              <a:t>cuentas</a:t>
            </a:r>
            <a:r>
              <a:rPr lang="en-US" sz="1800" b="0" dirty="0"/>
              <a:t> se </a:t>
            </a:r>
            <a:r>
              <a:rPr lang="en-US" sz="1800" b="0" dirty="0" err="1"/>
              <a:t>crean</a:t>
            </a:r>
            <a:r>
              <a:rPr lang="en-US" sz="1800" b="0" dirty="0"/>
              <a:t> primero a </a:t>
            </a:r>
            <a:r>
              <a:rPr lang="en-US" sz="1800" b="0" dirty="0" err="1"/>
              <a:t>nivel</a:t>
            </a:r>
            <a:r>
              <a:rPr lang="en-US" sz="1800" b="0" dirty="0"/>
              <a:t> de Plan de </a:t>
            </a:r>
            <a:r>
              <a:rPr lang="en-US" sz="1800" b="0" dirty="0" err="1"/>
              <a:t>Cuentas</a:t>
            </a:r>
            <a:r>
              <a:rPr lang="en-US" sz="1800" b="0" dirty="0"/>
              <a:t> y </a:t>
            </a:r>
            <a:r>
              <a:rPr lang="en-US" sz="1800" b="0" dirty="0" err="1"/>
              <a:t>luego</a:t>
            </a:r>
            <a:r>
              <a:rPr lang="en-US" sz="1800" b="0" dirty="0"/>
              <a:t> se </a:t>
            </a:r>
            <a:r>
              <a:rPr lang="en-US" sz="1800" b="0" dirty="0" err="1"/>
              <a:t>amplian</a:t>
            </a:r>
            <a:r>
              <a:rPr lang="en-US" sz="1800" b="0" dirty="0"/>
              <a:t> a </a:t>
            </a:r>
            <a:r>
              <a:rPr lang="en-US" sz="1800" b="0" dirty="0" err="1"/>
              <a:t>cada</a:t>
            </a:r>
            <a:r>
              <a:rPr lang="en-US" sz="1800" b="0" dirty="0"/>
              <a:t> </a:t>
            </a:r>
            <a:r>
              <a:rPr lang="en-US" sz="1800" b="0" dirty="0" err="1"/>
              <a:t>Sociedad</a:t>
            </a:r>
            <a:r>
              <a:rPr lang="en-US" sz="1800" b="0" dirty="0"/>
              <a:t> </a:t>
            </a:r>
            <a:r>
              <a:rPr lang="en-US" sz="1800" b="0" dirty="0" err="1"/>
              <a:t>Financiera</a:t>
            </a:r>
            <a:endParaRPr lang="en-US" sz="1800" b="0" dirty="0"/>
          </a:p>
        </p:txBody>
      </p:sp>
      <p:sp>
        <p:nvSpPr>
          <p:cNvPr id="13" name="Google Shape;246;p28"/>
          <p:cNvSpPr txBox="1">
            <a:spLocks/>
          </p:cNvSpPr>
          <p:nvPr/>
        </p:nvSpPr>
        <p:spPr>
          <a:xfrm>
            <a:off x="6056722" y="887505"/>
            <a:ext cx="2631900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Compensación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Algunas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permiten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cerrando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operaciones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saldadas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manera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facilitar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contables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247;p28"/>
          <p:cNvSpPr txBox="1">
            <a:spLocks/>
          </p:cNvSpPr>
          <p:nvPr/>
        </p:nvSpPr>
        <p:spPr>
          <a:xfrm>
            <a:off x="8823484" y="887505"/>
            <a:ext cx="3008358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través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auxiliaries: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Cliente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Proveedor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Activo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Fijo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248;p28"/>
          <p:cNvSpPr txBox="1">
            <a:spLocks/>
          </p:cNvSpPr>
          <p:nvPr/>
        </p:nvSpPr>
        <p:spPr>
          <a:xfrm>
            <a:off x="2847414" y="3995892"/>
            <a:ext cx="314157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procesos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compras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forma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generando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documento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Google Shape;249;p28"/>
          <p:cNvSpPr txBox="1">
            <a:spLocks/>
          </p:cNvSpPr>
          <p:nvPr/>
        </p:nvSpPr>
        <p:spPr>
          <a:xfrm>
            <a:off x="6056722" y="3995892"/>
            <a:ext cx="265284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Resultados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obligatorio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objeto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sea Centro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Costo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Centro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Beneficio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Orden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CO,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Elemento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PEP</a:t>
            </a:r>
          </a:p>
        </p:txBody>
      </p:sp>
      <p:sp>
        <p:nvSpPr>
          <p:cNvPr id="17" name="Google Shape;250;p28"/>
          <p:cNvSpPr txBox="1">
            <a:spLocks/>
          </p:cNvSpPr>
          <p:nvPr/>
        </p:nvSpPr>
        <p:spPr>
          <a:xfrm>
            <a:off x="8823483" y="3995892"/>
            <a:ext cx="3008359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cada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posible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analizar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sus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partidas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acumulables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fracción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tiempo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definida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usuario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Google Shape;431;p39"/>
          <p:cNvSpPr/>
          <p:nvPr/>
        </p:nvSpPr>
        <p:spPr>
          <a:xfrm>
            <a:off x="75888" y="2192505"/>
            <a:ext cx="2669928" cy="194918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5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Diagrama 26"/>
          <p:cNvGraphicFramePr/>
          <p:nvPr>
            <p:extLst/>
          </p:nvPr>
        </p:nvGraphicFramePr>
        <p:xfrm>
          <a:off x="6116154" y="956913"/>
          <a:ext cx="5300132" cy="554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Marcador de contenido 2"/>
          <p:cNvSpPr txBox="1">
            <a:spLocks/>
          </p:cNvSpPr>
          <p:nvPr/>
        </p:nvSpPr>
        <p:spPr>
          <a:xfrm>
            <a:off x="677333" y="1225459"/>
            <a:ext cx="5759326" cy="527648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CL" sz="2200" dirty="0" smtClean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lang="es-CL" sz="2200" b="1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Cuentas Operativo </a:t>
            </a:r>
            <a:r>
              <a:rPr lang="es-CL" sz="2200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el que las sociedades utilizan para el registro de las contabilizaciones. Este plan de cuentas será </a:t>
            </a:r>
            <a:r>
              <a:rPr lang="es-CL" sz="2200" i="1" u="sng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único para todas las sociedades FI </a:t>
            </a:r>
            <a:r>
              <a:rPr lang="es-CL" sz="2200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su identificador en SAP es </a:t>
            </a:r>
            <a:r>
              <a:rPr lang="es-CL" sz="2200" b="1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</a:t>
            </a:r>
            <a:r>
              <a:rPr lang="es-CL" sz="2200" dirty="0" smtClean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s-CL" sz="2200" dirty="0">
              <a:solidFill>
                <a:srgbClr val="41719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CL" sz="2200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plan de cuentas </a:t>
            </a:r>
            <a:r>
              <a:rPr lang="es-CL" sz="2200" b="1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</a:t>
            </a:r>
            <a:r>
              <a:rPr lang="es-CL" sz="2200" dirty="0">
                <a:solidFill>
                  <a:srgbClr val="4171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 compartido por una o más de una Sociedad FI.</a:t>
            </a:r>
          </a:p>
          <a:p>
            <a:pPr marL="0" lvl="1">
              <a:lnSpc>
                <a:spcPct val="150000"/>
              </a:lnSpc>
            </a:pPr>
            <a:endParaRPr lang="es-CL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431;p39"/>
          <p:cNvSpPr/>
          <p:nvPr/>
        </p:nvSpPr>
        <p:spPr>
          <a:xfrm>
            <a:off x="6331307" y="3042585"/>
            <a:ext cx="2669928" cy="135536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0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177486" y="2655682"/>
            <a:ext cx="2407318" cy="199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Tratamiento de Cuentas Contables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Google Shape;245;p28"/>
          <p:cNvSpPr txBox="1">
            <a:spLocks/>
          </p:cNvSpPr>
          <p:nvPr/>
        </p:nvSpPr>
        <p:spPr>
          <a:xfrm>
            <a:off x="2801613" y="933851"/>
            <a:ext cx="2905114" cy="2257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Creación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Central de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primero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nivel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Plan de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luego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amplian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cada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Sociedad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Financiera</a:t>
            </a:r>
            <a:endParaRPr lang="en-US" sz="18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Google Shape;246;p28"/>
          <p:cNvSpPr txBox="1">
            <a:spLocks/>
          </p:cNvSpPr>
          <p:nvPr/>
        </p:nvSpPr>
        <p:spPr>
          <a:xfrm>
            <a:off x="6056722" y="887505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/>
              <a:t>Compensación</a:t>
            </a:r>
            <a:r>
              <a:rPr lang="en-US" dirty="0"/>
              <a:t> de </a:t>
            </a:r>
            <a:r>
              <a:rPr lang="en-US" dirty="0" err="1"/>
              <a:t>cuentas</a:t>
            </a:r>
            <a:endParaRPr lang="en-US" dirty="0"/>
          </a:p>
          <a:p>
            <a:r>
              <a:rPr lang="en-US" sz="1800" b="0" dirty="0" err="1"/>
              <a:t>Algunas</a:t>
            </a:r>
            <a:r>
              <a:rPr lang="en-US" sz="1800" b="0" dirty="0"/>
              <a:t> </a:t>
            </a:r>
            <a:r>
              <a:rPr lang="en-US" sz="1800" b="0" dirty="0" err="1"/>
              <a:t>cuentas</a:t>
            </a:r>
            <a:r>
              <a:rPr lang="en-US" sz="1800" b="0" dirty="0"/>
              <a:t> </a:t>
            </a:r>
            <a:r>
              <a:rPr lang="en-US" sz="1800" b="0" dirty="0" err="1"/>
              <a:t>permiten</a:t>
            </a:r>
            <a:r>
              <a:rPr lang="en-US" sz="1800" b="0" dirty="0"/>
              <a:t> </a:t>
            </a:r>
            <a:r>
              <a:rPr lang="en-US" sz="1800" b="0" dirty="0" err="1"/>
              <a:t>ir</a:t>
            </a:r>
            <a:r>
              <a:rPr lang="en-US" sz="1800" b="0" dirty="0"/>
              <a:t> </a:t>
            </a:r>
            <a:r>
              <a:rPr lang="en-US" sz="1800" b="0" dirty="0" err="1"/>
              <a:t>cerrando</a:t>
            </a:r>
            <a:r>
              <a:rPr lang="en-US" sz="1800" b="0" dirty="0"/>
              <a:t> </a:t>
            </a:r>
            <a:r>
              <a:rPr lang="en-US" sz="1800" b="0" dirty="0" err="1"/>
              <a:t>operaciones</a:t>
            </a:r>
            <a:r>
              <a:rPr lang="en-US" sz="1800" b="0" dirty="0"/>
              <a:t> </a:t>
            </a:r>
            <a:r>
              <a:rPr lang="en-US" sz="1800" b="0" dirty="0" err="1"/>
              <a:t>ya</a:t>
            </a:r>
            <a:r>
              <a:rPr lang="en-US" sz="1800" b="0" dirty="0"/>
              <a:t> </a:t>
            </a:r>
            <a:r>
              <a:rPr lang="en-US" sz="1800" b="0" dirty="0" err="1"/>
              <a:t>saldadas</a:t>
            </a:r>
            <a:r>
              <a:rPr lang="en-US" sz="1800" b="0" dirty="0"/>
              <a:t>, de </a:t>
            </a:r>
            <a:r>
              <a:rPr lang="en-US" sz="1800" b="0" dirty="0" err="1"/>
              <a:t>manera</a:t>
            </a:r>
            <a:r>
              <a:rPr lang="en-US" sz="1800" b="0" dirty="0"/>
              <a:t> de </a:t>
            </a:r>
            <a:r>
              <a:rPr lang="en-US" sz="1800" b="0" dirty="0" err="1"/>
              <a:t>facilitar</a:t>
            </a:r>
            <a:r>
              <a:rPr lang="en-US" sz="1800" b="0" dirty="0"/>
              <a:t> el </a:t>
            </a:r>
            <a:r>
              <a:rPr lang="en-US" sz="1800" b="0" dirty="0" err="1"/>
              <a:t>análisis</a:t>
            </a:r>
            <a:r>
              <a:rPr lang="en-US" sz="1800" b="0" dirty="0"/>
              <a:t> de las </a:t>
            </a:r>
            <a:r>
              <a:rPr lang="en-US" sz="1800" b="0" dirty="0" err="1"/>
              <a:t>cuentas</a:t>
            </a:r>
            <a:r>
              <a:rPr lang="en-US" sz="1800" b="0" dirty="0"/>
              <a:t> </a:t>
            </a:r>
            <a:r>
              <a:rPr lang="en-US" sz="1800" b="0" dirty="0" err="1"/>
              <a:t>contables</a:t>
            </a:r>
            <a:endParaRPr lang="en-US" sz="1800" b="0" dirty="0"/>
          </a:p>
        </p:txBody>
      </p:sp>
      <p:sp>
        <p:nvSpPr>
          <p:cNvPr id="14" name="Google Shape;247;p28"/>
          <p:cNvSpPr txBox="1">
            <a:spLocks/>
          </p:cNvSpPr>
          <p:nvPr/>
        </p:nvSpPr>
        <p:spPr>
          <a:xfrm>
            <a:off x="8823484" y="887505"/>
            <a:ext cx="3008358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través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auxiliaries: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Cliente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Proveedor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Activo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Fijo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248;p28"/>
          <p:cNvSpPr txBox="1">
            <a:spLocks/>
          </p:cNvSpPr>
          <p:nvPr/>
        </p:nvSpPr>
        <p:spPr>
          <a:xfrm>
            <a:off x="2847414" y="3995892"/>
            <a:ext cx="314157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procesos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compras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forma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generando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documento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Google Shape;249;p28"/>
          <p:cNvSpPr txBox="1">
            <a:spLocks/>
          </p:cNvSpPr>
          <p:nvPr/>
        </p:nvSpPr>
        <p:spPr>
          <a:xfrm>
            <a:off x="6056722" y="3995892"/>
            <a:ext cx="265284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Resultados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obligatorio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objeto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sea Centro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Costo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Centro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Beneficio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Orden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CO,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Elemento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PEP</a:t>
            </a:r>
          </a:p>
        </p:txBody>
      </p:sp>
      <p:sp>
        <p:nvSpPr>
          <p:cNvPr id="17" name="Google Shape;250;p28"/>
          <p:cNvSpPr txBox="1">
            <a:spLocks/>
          </p:cNvSpPr>
          <p:nvPr/>
        </p:nvSpPr>
        <p:spPr>
          <a:xfrm>
            <a:off x="8823483" y="3995892"/>
            <a:ext cx="3008359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cada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posible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analizar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sus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partidas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acumulables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fracción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tiempo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definida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usuario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177486" y="2655682"/>
            <a:ext cx="2407318" cy="199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Tratamiento de Cuentas Contables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Google Shape;245;p28"/>
          <p:cNvSpPr txBox="1">
            <a:spLocks/>
          </p:cNvSpPr>
          <p:nvPr/>
        </p:nvSpPr>
        <p:spPr>
          <a:xfrm>
            <a:off x="2801613" y="933851"/>
            <a:ext cx="2905114" cy="2257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Creación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Central de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primero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nivel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Plan de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luego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amplian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cada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Sociedad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Financiera</a:t>
            </a:r>
            <a:endParaRPr lang="en-US" sz="18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Google Shape;246;p28"/>
          <p:cNvSpPr txBox="1">
            <a:spLocks/>
          </p:cNvSpPr>
          <p:nvPr/>
        </p:nvSpPr>
        <p:spPr>
          <a:xfrm>
            <a:off x="6056722" y="887505"/>
            <a:ext cx="2631900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Compensación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Algunas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permiten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cerrando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operaciones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saldadas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manera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facilitar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contables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247;p28"/>
          <p:cNvSpPr txBox="1">
            <a:spLocks/>
          </p:cNvSpPr>
          <p:nvPr/>
        </p:nvSpPr>
        <p:spPr>
          <a:xfrm>
            <a:off x="8823484" y="887505"/>
            <a:ext cx="3008358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/>
              <a:t>Imputación</a:t>
            </a:r>
            <a:r>
              <a:rPr lang="en-US" dirty="0"/>
              <a:t> </a:t>
            </a:r>
            <a:r>
              <a:rPr lang="en-US" dirty="0" err="1"/>
              <a:t>directa</a:t>
            </a:r>
            <a:r>
              <a:rPr lang="en-US" dirty="0"/>
              <a:t> 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auxiliar</a:t>
            </a:r>
            <a:endParaRPr lang="en-US" dirty="0"/>
          </a:p>
          <a:p>
            <a:r>
              <a:rPr lang="en-US" sz="1800" b="0" dirty="0"/>
              <a:t>Las </a:t>
            </a:r>
            <a:r>
              <a:rPr lang="en-US" sz="1800" b="0" dirty="0" err="1"/>
              <a:t>cuentas</a:t>
            </a:r>
            <a:r>
              <a:rPr lang="en-US" sz="1800" b="0" dirty="0"/>
              <a:t> se </a:t>
            </a:r>
            <a:r>
              <a:rPr lang="en-US" sz="1800" b="0" dirty="0" err="1"/>
              <a:t>registran</a:t>
            </a:r>
            <a:r>
              <a:rPr lang="en-US" sz="1800" b="0" dirty="0"/>
              <a:t> a la </a:t>
            </a:r>
            <a:r>
              <a:rPr lang="en-US" sz="1800" b="0" dirty="0" err="1"/>
              <a:t>contabilidad</a:t>
            </a:r>
            <a:r>
              <a:rPr lang="en-US" sz="1800" b="0" dirty="0"/>
              <a:t> </a:t>
            </a:r>
            <a:r>
              <a:rPr lang="en-US" sz="1800" b="0" dirty="0" err="1"/>
              <a:t>por</a:t>
            </a:r>
            <a:r>
              <a:rPr lang="en-US" sz="1800" b="0" dirty="0"/>
              <a:t> </a:t>
            </a:r>
            <a:r>
              <a:rPr lang="en-US" sz="1800" b="0" dirty="0" err="1"/>
              <a:t>imputación</a:t>
            </a:r>
            <a:r>
              <a:rPr lang="en-US" sz="1800" b="0" dirty="0"/>
              <a:t> </a:t>
            </a:r>
            <a:r>
              <a:rPr lang="en-US" sz="1800" b="0" dirty="0" err="1"/>
              <a:t>directa</a:t>
            </a:r>
            <a:r>
              <a:rPr lang="en-US" sz="1800" b="0" dirty="0"/>
              <a:t> a la </a:t>
            </a:r>
            <a:r>
              <a:rPr lang="en-US" sz="1800" b="0" dirty="0" err="1"/>
              <a:t>cuenta</a:t>
            </a:r>
            <a:r>
              <a:rPr lang="en-US" sz="1800" b="0" dirty="0"/>
              <a:t> o a </a:t>
            </a:r>
            <a:r>
              <a:rPr lang="en-US" sz="1800" b="0" dirty="0" err="1"/>
              <a:t>través</a:t>
            </a:r>
            <a:r>
              <a:rPr lang="en-US" sz="1800" b="0" dirty="0"/>
              <a:t> de </a:t>
            </a:r>
            <a:r>
              <a:rPr lang="en-US" sz="1800" b="0" dirty="0" err="1"/>
              <a:t>los</a:t>
            </a:r>
            <a:r>
              <a:rPr lang="en-US" sz="1800" b="0" dirty="0"/>
              <a:t> auxiliaries: </a:t>
            </a:r>
            <a:r>
              <a:rPr lang="en-US" sz="1800" b="0" dirty="0" err="1"/>
              <a:t>Cliente</a:t>
            </a:r>
            <a:r>
              <a:rPr lang="en-US" sz="1800" b="0" dirty="0"/>
              <a:t>, </a:t>
            </a:r>
            <a:r>
              <a:rPr lang="en-US" sz="1800" b="0" dirty="0" err="1"/>
              <a:t>Proveedor</a:t>
            </a:r>
            <a:r>
              <a:rPr lang="en-US" sz="1800" b="0" dirty="0"/>
              <a:t>, </a:t>
            </a:r>
            <a:r>
              <a:rPr lang="en-US" sz="1800" b="0" dirty="0" err="1"/>
              <a:t>Activo</a:t>
            </a:r>
            <a:r>
              <a:rPr lang="en-US" sz="1800" b="0" dirty="0"/>
              <a:t> </a:t>
            </a:r>
            <a:r>
              <a:rPr lang="en-US" sz="1800" b="0" dirty="0" err="1"/>
              <a:t>Fijo</a:t>
            </a:r>
            <a:r>
              <a:rPr lang="en-US" sz="1800" b="0" dirty="0"/>
              <a:t>.</a:t>
            </a:r>
          </a:p>
          <a:p>
            <a:endParaRPr lang="en-US" dirty="0"/>
          </a:p>
        </p:txBody>
      </p:sp>
      <p:sp>
        <p:nvSpPr>
          <p:cNvPr id="15" name="Google Shape;248;p28"/>
          <p:cNvSpPr txBox="1">
            <a:spLocks/>
          </p:cNvSpPr>
          <p:nvPr/>
        </p:nvSpPr>
        <p:spPr>
          <a:xfrm>
            <a:off x="2847414" y="3995892"/>
            <a:ext cx="314157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procesos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compras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forma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generando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documento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Google Shape;249;p28"/>
          <p:cNvSpPr txBox="1">
            <a:spLocks/>
          </p:cNvSpPr>
          <p:nvPr/>
        </p:nvSpPr>
        <p:spPr>
          <a:xfrm>
            <a:off x="6056722" y="3995892"/>
            <a:ext cx="265284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Resultados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obligatorio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objeto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sea Centro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Costo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Centro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Beneficio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Orden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CO,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Elemento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PEP</a:t>
            </a:r>
          </a:p>
        </p:txBody>
      </p:sp>
      <p:sp>
        <p:nvSpPr>
          <p:cNvPr id="17" name="Google Shape;250;p28"/>
          <p:cNvSpPr txBox="1">
            <a:spLocks/>
          </p:cNvSpPr>
          <p:nvPr/>
        </p:nvSpPr>
        <p:spPr>
          <a:xfrm>
            <a:off x="8823483" y="3995892"/>
            <a:ext cx="3008359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cada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posible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analizar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sus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partidas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acumulables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fracción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tiempo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definida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usuario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Google Shape;244;p28"/>
          <p:cNvSpPr txBox="1">
            <a:spLocks/>
          </p:cNvSpPr>
          <p:nvPr/>
        </p:nvSpPr>
        <p:spPr>
          <a:xfrm>
            <a:off x="777544" y="1044769"/>
            <a:ext cx="5029984" cy="696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Imputación directa o en auxiliar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98510" y="11288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C00000"/>
                </a:solidFill>
              </a:rPr>
              <a:t>📌</a:t>
            </a:r>
            <a:endParaRPr lang="es-CL" dirty="0">
              <a:solidFill>
                <a:srgbClr val="C00000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073038" y="1313486"/>
          <a:ext cx="96058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186562" y="1741510"/>
            <a:ext cx="1961395" cy="44470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Google Shape;244;p28"/>
          <p:cNvSpPr txBox="1">
            <a:spLocks/>
          </p:cNvSpPr>
          <p:nvPr/>
        </p:nvSpPr>
        <p:spPr>
          <a:xfrm>
            <a:off x="6520130" y="1543529"/>
            <a:ext cx="1295529" cy="39596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Cuenta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8766478" y="1735490"/>
            <a:ext cx="1961395" cy="44470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Google Shape;244;p28"/>
          <p:cNvSpPr txBox="1">
            <a:spLocks/>
          </p:cNvSpPr>
          <p:nvPr/>
        </p:nvSpPr>
        <p:spPr>
          <a:xfrm>
            <a:off x="9037748" y="1412896"/>
            <a:ext cx="1340912" cy="52659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Cuenta       Libro Mayor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Google Shape;244;p28"/>
          <p:cNvSpPr txBox="1">
            <a:spLocks/>
          </p:cNvSpPr>
          <p:nvPr/>
        </p:nvSpPr>
        <p:spPr>
          <a:xfrm>
            <a:off x="777544" y="1044769"/>
            <a:ext cx="5029984" cy="696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Imputación directa o en auxiliar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98510" y="11288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C00000"/>
                </a:solidFill>
              </a:rPr>
              <a:t>📌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1074303" y="1968263"/>
            <a:ext cx="4432299" cy="3047206"/>
            <a:chOff x="1074303" y="1968263"/>
            <a:chExt cx="4432299" cy="3047206"/>
          </a:xfrm>
        </p:grpSpPr>
        <p:sp>
          <p:nvSpPr>
            <p:cNvPr id="3" name="Forma libre 2"/>
            <p:cNvSpPr/>
            <p:nvPr/>
          </p:nvSpPr>
          <p:spPr>
            <a:xfrm>
              <a:off x="1074303" y="3030168"/>
              <a:ext cx="1846791" cy="923395"/>
            </a:xfrm>
            <a:custGeom>
              <a:avLst/>
              <a:gdLst>
                <a:gd name="connsiteX0" fmla="*/ 0 w 1846791"/>
                <a:gd name="connsiteY0" fmla="*/ 92340 h 923395"/>
                <a:gd name="connsiteX1" fmla="*/ 92340 w 1846791"/>
                <a:gd name="connsiteY1" fmla="*/ 0 h 923395"/>
                <a:gd name="connsiteX2" fmla="*/ 1754452 w 1846791"/>
                <a:gd name="connsiteY2" fmla="*/ 0 h 923395"/>
                <a:gd name="connsiteX3" fmla="*/ 1846792 w 1846791"/>
                <a:gd name="connsiteY3" fmla="*/ 92340 h 923395"/>
                <a:gd name="connsiteX4" fmla="*/ 1846791 w 1846791"/>
                <a:gd name="connsiteY4" fmla="*/ 831056 h 923395"/>
                <a:gd name="connsiteX5" fmla="*/ 1754451 w 1846791"/>
                <a:gd name="connsiteY5" fmla="*/ 923396 h 923395"/>
                <a:gd name="connsiteX6" fmla="*/ 92340 w 1846791"/>
                <a:gd name="connsiteY6" fmla="*/ 923395 h 923395"/>
                <a:gd name="connsiteX7" fmla="*/ 0 w 1846791"/>
                <a:gd name="connsiteY7" fmla="*/ 831055 h 923395"/>
                <a:gd name="connsiteX8" fmla="*/ 0 w 1846791"/>
                <a:gd name="connsiteY8" fmla="*/ 92340 h 92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791" h="923395">
                  <a:moveTo>
                    <a:pt x="0" y="92340"/>
                  </a:moveTo>
                  <a:cubicBezTo>
                    <a:pt x="0" y="41342"/>
                    <a:pt x="41342" y="0"/>
                    <a:pt x="92340" y="0"/>
                  </a:cubicBezTo>
                  <a:lnTo>
                    <a:pt x="1754452" y="0"/>
                  </a:lnTo>
                  <a:cubicBezTo>
                    <a:pt x="1805450" y="0"/>
                    <a:pt x="1846792" y="41342"/>
                    <a:pt x="1846792" y="92340"/>
                  </a:cubicBezTo>
                  <a:cubicBezTo>
                    <a:pt x="1846792" y="338579"/>
                    <a:pt x="1846791" y="584817"/>
                    <a:pt x="1846791" y="831056"/>
                  </a:cubicBezTo>
                  <a:cubicBezTo>
                    <a:pt x="1846791" y="882054"/>
                    <a:pt x="1805449" y="923396"/>
                    <a:pt x="1754451" y="923396"/>
                  </a:cubicBezTo>
                  <a:lnTo>
                    <a:pt x="92340" y="923395"/>
                  </a:lnTo>
                  <a:cubicBezTo>
                    <a:pt x="41342" y="923395"/>
                    <a:pt x="0" y="882053"/>
                    <a:pt x="0" y="831055"/>
                  </a:cubicBezTo>
                  <a:lnTo>
                    <a:pt x="0" y="92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75" tIns="38475" rIns="38475" bIns="38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/>
                <a:t>Registro de documentos contables</a:t>
              </a:r>
              <a:endParaRPr lang="es-CL" sz="1800" kern="1200" dirty="0"/>
            </a:p>
          </p:txBody>
        </p:sp>
        <p:sp>
          <p:nvSpPr>
            <p:cNvPr id="4" name="Forma libre 3"/>
            <p:cNvSpPr/>
            <p:nvPr/>
          </p:nvSpPr>
          <p:spPr>
            <a:xfrm rot="18289469">
              <a:off x="2643664" y="2945577"/>
              <a:ext cx="1293578" cy="30673"/>
            </a:xfrm>
            <a:custGeom>
              <a:avLst/>
              <a:gdLst>
                <a:gd name="connsiteX0" fmla="*/ 0 w 1293578"/>
                <a:gd name="connsiteY0" fmla="*/ 15336 h 30673"/>
                <a:gd name="connsiteX1" fmla="*/ 1293578 w 1293578"/>
                <a:gd name="connsiteY1" fmla="*/ 15336 h 3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578" h="30673">
                  <a:moveTo>
                    <a:pt x="0" y="15336"/>
                  </a:moveTo>
                  <a:lnTo>
                    <a:pt x="1293578" y="15336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150" tIns="-17003" rIns="627150" bIns="-170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500" kern="1200"/>
            </a:p>
          </p:txBody>
        </p:sp>
        <p:sp>
          <p:nvSpPr>
            <p:cNvPr id="5" name="Forma libre 4"/>
            <p:cNvSpPr/>
            <p:nvPr/>
          </p:nvSpPr>
          <p:spPr>
            <a:xfrm>
              <a:off x="3659811" y="1968263"/>
              <a:ext cx="1846791" cy="923395"/>
            </a:xfrm>
            <a:custGeom>
              <a:avLst/>
              <a:gdLst>
                <a:gd name="connsiteX0" fmla="*/ 0 w 1846791"/>
                <a:gd name="connsiteY0" fmla="*/ 92340 h 923395"/>
                <a:gd name="connsiteX1" fmla="*/ 92340 w 1846791"/>
                <a:gd name="connsiteY1" fmla="*/ 0 h 923395"/>
                <a:gd name="connsiteX2" fmla="*/ 1754452 w 1846791"/>
                <a:gd name="connsiteY2" fmla="*/ 0 h 923395"/>
                <a:gd name="connsiteX3" fmla="*/ 1846792 w 1846791"/>
                <a:gd name="connsiteY3" fmla="*/ 92340 h 923395"/>
                <a:gd name="connsiteX4" fmla="*/ 1846791 w 1846791"/>
                <a:gd name="connsiteY4" fmla="*/ 831056 h 923395"/>
                <a:gd name="connsiteX5" fmla="*/ 1754451 w 1846791"/>
                <a:gd name="connsiteY5" fmla="*/ 923396 h 923395"/>
                <a:gd name="connsiteX6" fmla="*/ 92340 w 1846791"/>
                <a:gd name="connsiteY6" fmla="*/ 923395 h 923395"/>
                <a:gd name="connsiteX7" fmla="*/ 0 w 1846791"/>
                <a:gd name="connsiteY7" fmla="*/ 831055 h 923395"/>
                <a:gd name="connsiteX8" fmla="*/ 0 w 1846791"/>
                <a:gd name="connsiteY8" fmla="*/ 92340 h 92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791" h="923395">
                  <a:moveTo>
                    <a:pt x="0" y="92340"/>
                  </a:moveTo>
                  <a:cubicBezTo>
                    <a:pt x="0" y="41342"/>
                    <a:pt x="41342" y="0"/>
                    <a:pt x="92340" y="0"/>
                  </a:cubicBezTo>
                  <a:lnTo>
                    <a:pt x="1754452" y="0"/>
                  </a:lnTo>
                  <a:cubicBezTo>
                    <a:pt x="1805450" y="0"/>
                    <a:pt x="1846792" y="41342"/>
                    <a:pt x="1846792" y="92340"/>
                  </a:cubicBezTo>
                  <a:cubicBezTo>
                    <a:pt x="1846792" y="338579"/>
                    <a:pt x="1846791" y="584817"/>
                    <a:pt x="1846791" y="831056"/>
                  </a:cubicBezTo>
                  <a:cubicBezTo>
                    <a:pt x="1846791" y="882054"/>
                    <a:pt x="1805449" y="923396"/>
                    <a:pt x="1754451" y="923396"/>
                  </a:cubicBezTo>
                  <a:lnTo>
                    <a:pt x="92340" y="923395"/>
                  </a:lnTo>
                  <a:cubicBezTo>
                    <a:pt x="41342" y="923395"/>
                    <a:pt x="0" y="882053"/>
                    <a:pt x="0" y="831055"/>
                  </a:cubicBezTo>
                  <a:lnTo>
                    <a:pt x="0" y="92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75" tIns="38475" rIns="38475" bIns="38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/>
                <a:t>Registro en cuenta contable directa</a:t>
              </a:r>
              <a:endParaRPr lang="es-CL" sz="1800" kern="1200" dirty="0"/>
            </a:p>
          </p:txBody>
        </p:sp>
        <p:sp>
          <p:nvSpPr>
            <p:cNvPr id="11" name="Forma libre 10"/>
            <p:cNvSpPr/>
            <p:nvPr/>
          </p:nvSpPr>
          <p:spPr>
            <a:xfrm rot="3310531">
              <a:off x="2643664" y="4007482"/>
              <a:ext cx="1293578" cy="30673"/>
            </a:xfrm>
            <a:custGeom>
              <a:avLst/>
              <a:gdLst>
                <a:gd name="connsiteX0" fmla="*/ 0 w 1293578"/>
                <a:gd name="connsiteY0" fmla="*/ 15336 h 30673"/>
                <a:gd name="connsiteX1" fmla="*/ 1293578 w 1293578"/>
                <a:gd name="connsiteY1" fmla="*/ 15336 h 3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578" h="30673">
                  <a:moveTo>
                    <a:pt x="0" y="15336"/>
                  </a:moveTo>
                  <a:lnTo>
                    <a:pt x="1293578" y="15336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150" tIns="-17003" rIns="627149" bIns="-170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500" kern="120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3659811" y="4092074"/>
              <a:ext cx="1846791" cy="923395"/>
            </a:xfrm>
            <a:custGeom>
              <a:avLst/>
              <a:gdLst>
                <a:gd name="connsiteX0" fmla="*/ 0 w 1846791"/>
                <a:gd name="connsiteY0" fmla="*/ 92340 h 923395"/>
                <a:gd name="connsiteX1" fmla="*/ 92340 w 1846791"/>
                <a:gd name="connsiteY1" fmla="*/ 0 h 923395"/>
                <a:gd name="connsiteX2" fmla="*/ 1754452 w 1846791"/>
                <a:gd name="connsiteY2" fmla="*/ 0 h 923395"/>
                <a:gd name="connsiteX3" fmla="*/ 1846792 w 1846791"/>
                <a:gd name="connsiteY3" fmla="*/ 92340 h 923395"/>
                <a:gd name="connsiteX4" fmla="*/ 1846791 w 1846791"/>
                <a:gd name="connsiteY4" fmla="*/ 831056 h 923395"/>
                <a:gd name="connsiteX5" fmla="*/ 1754451 w 1846791"/>
                <a:gd name="connsiteY5" fmla="*/ 923396 h 923395"/>
                <a:gd name="connsiteX6" fmla="*/ 92340 w 1846791"/>
                <a:gd name="connsiteY6" fmla="*/ 923395 h 923395"/>
                <a:gd name="connsiteX7" fmla="*/ 0 w 1846791"/>
                <a:gd name="connsiteY7" fmla="*/ 831055 h 923395"/>
                <a:gd name="connsiteX8" fmla="*/ 0 w 1846791"/>
                <a:gd name="connsiteY8" fmla="*/ 92340 h 92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791" h="923395">
                  <a:moveTo>
                    <a:pt x="0" y="92340"/>
                  </a:moveTo>
                  <a:cubicBezTo>
                    <a:pt x="0" y="41342"/>
                    <a:pt x="41342" y="0"/>
                    <a:pt x="92340" y="0"/>
                  </a:cubicBezTo>
                  <a:lnTo>
                    <a:pt x="1754452" y="0"/>
                  </a:lnTo>
                  <a:cubicBezTo>
                    <a:pt x="1805450" y="0"/>
                    <a:pt x="1846792" y="41342"/>
                    <a:pt x="1846792" y="92340"/>
                  </a:cubicBezTo>
                  <a:cubicBezTo>
                    <a:pt x="1846792" y="338579"/>
                    <a:pt x="1846791" y="584817"/>
                    <a:pt x="1846791" y="831056"/>
                  </a:cubicBezTo>
                  <a:cubicBezTo>
                    <a:pt x="1846791" y="882054"/>
                    <a:pt x="1805449" y="923396"/>
                    <a:pt x="1754451" y="923396"/>
                  </a:cubicBezTo>
                  <a:lnTo>
                    <a:pt x="92340" y="923395"/>
                  </a:lnTo>
                  <a:cubicBezTo>
                    <a:pt x="41342" y="923395"/>
                    <a:pt x="0" y="882053"/>
                    <a:pt x="0" y="831055"/>
                  </a:cubicBezTo>
                  <a:lnTo>
                    <a:pt x="0" y="92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75" tIns="38475" rIns="38475" bIns="38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/>
                <a:t>Registro de cuenta a través de un auxiliar</a:t>
              </a:r>
              <a:endParaRPr lang="es-CL" sz="1800" kern="1200" dirty="0"/>
            </a:p>
          </p:txBody>
        </p:sp>
      </p:grpSp>
      <p:sp>
        <p:nvSpPr>
          <p:cNvPr id="34" name="Google Shape;431;p39"/>
          <p:cNvSpPr/>
          <p:nvPr/>
        </p:nvSpPr>
        <p:spPr>
          <a:xfrm>
            <a:off x="3333211" y="1617636"/>
            <a:ext cx="2474317" cy="1653752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811" y="3387749"/>
            <a:ext cx="7933250" cy="25101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7" name="Rectángulo 36"/>
          <p:cNvSpPr/>
          <p:nvPr/>
        </p:nvSpPr>
        <p:spPr>
          <a:xfrm>
            <a:off x="4637315" y="5221547"/>
            <a:ext cx="5502728" cy="22923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Rectángulo 37"/>
          <p:cNvSpPr/>
          <p:nvPr/>
        </p:nvSpPr>
        <p:spPr>
          <a:xfrm>
            <a:off x="4626425" y="5635210"/>
            <a:ext cx="5502728" cy="22923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5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Google Shape;244;p28"/>
          <p:cNvSpPr txBox="1">
            <a:spLocks/>
          </p:cNvSpPr>
          <p:nvPr/>
        </p:nvSpPr>
        <p:spPr>
          <a:xfrm>
            <a:off x="777544" y="1044769"/>
            <a:ext cx="5029984" cy="696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Imputación directa o en auxiliar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98510" y="11288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C00000"/>
                </a:solidFill>
              </a:rPr>
              <a:t>📌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1074303" y="3030168"/>
            <a:ext cx="1846791" cy="923395"/>
          </a:xfrm>
          <a:custGeom>
            <a:avLst/>
            <a:gdLst>
              <a:gd name="connsiteX0" fmla="*/ 0 w 1846791"/>
              <a:gd name="connsiteY0" fmla="*/ 92340 h 923395"/>
              <a:gd name="connsiteX1" fmla="*/ 92340 w 1846791"/>
              <a:gd name="connsiteY1" fmla="*/ 0 h 923395"/>
              <a:gd name="connsiteX2" fmla="*/ 1754452 w 1846791"/>
              <a:gd name="connsiteY2" fmla="*/ 0 h 923395"/>
              <a:gd name="connsiteX3" fmla="*/ 1846792 w 1846791"/>
              <a:gd name="connsiteY3" fmla="*/ 92340 h 923395"/>
              <a:gd name="connsiteX4" fmla="*/ 1846791 w 1846791"/>
              <a:gd name="connsiteY4" fmla="*/ 831056 h 923395"/>
              <a:gd name="connsiteX5" fmla="*/ 1754451 w 1846791"/>
              <a:gd name="connsiteY5" fmla="*/ 923396 h 923395"/>
              <a:gd name="connsiteX6" fmla="*/ 92340 w 1846791"/>
              <a:gd name="connsiteY6" fmla="*/ 923395 h 923395"/>
              <a:gd name="connsiteX7" fmla="*/ 0 w 1846791"/>
              <a:gd name="connsiteY7" fmla="*/ 831055 h 923395"/>
              <a:gd name="connsiteX8" fmla="*/ 0 w 1846791"/>
              <a:gd name="connsiteY8" fmla="*/ 92340 h 92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791" h="923395">
                <a:moveTo>
                  <a:pt x="0" y="92340"/>
                </a:moveTo>
                <a:cubicBezTo>
                  <a:pt x="0" y="41342"/>
                  <a:pt x="41342" y="0"/>
                  <a:pt x="92340" y="0"/>
                </a:cubicBezTo>
                <a:lnTo>
                  <a:pt x="1754452" y="0"/>
                </a:lnTo>
                <a:cubicBezTo>
                  <a:pt x="1805450" y="0"/>
                  <a:pt x="1846792" y="41342"/>
                  <a:pt x="1846792" y="92340"/>
                </a:cubicBezTo>
                <a:cubicBezTo>
                  <a:pt x="1846792" y="338579"/>
                  <a:pt x="1846791" y="584817"/>
                  <a:pt x="1846791" y="831056"/>
                </a:cubicBezTo>
                <a:cubicBezTo>
                  <a:pt x="1846791" y="882054"/>
                  <a:pt x="1805449" y="923396"/>
                  <a:pt x="1754451" y="923396"/>
                </a:cubicBezTo>
                <a:lnTo>
                  <a:pt x="92340" y="923395"/>
                </a:lnTo>
                <a:cubicBezTo>
                  <a:pt x="41342" y="923395"/>
                  <a:pt x="0" y="882053"/>
                  <a:pt x="0" y="831055"/>
                </a:cubicBezTo>
                <a:lnTo>
                  <a:pt x="0" y="92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75" tIns="38475" rIns="38475" bIns="384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800" kern="1200" dirty="0" smtClean="0"/>
              <a:t>Registro de documentos contables</a:t>
            </a:r>
            <a:endParaRPr lang="es-CL" sz="1800" kern="1200" dirty="0"/>
          </a:p>
        </p:txBody>
      </p:sp>
      <p:sp>
        <p:nvSpPr>
          <p:cNvPr id="4" name="Forma libre 3"/>
          <p:cNvSpPr/>
          <p:nvPr/>
        </p:nvSpPr>
        <p:spPr>
          <a:xfrm rot="18289469">
            <a:off x="2643664" y="2945577"/>
            <a:ext cx="1293578" cy="30673"/>
          </a:xfrm>
          <a:custGeom>
            <a:avLst/>
            <a:gdLst>
              <a:gd name="connsiteX0" fmla="*/ 0 w 1293578"/>
              <a:gd name="connsiteY0" fmla="*/ 15336 h 30673"/>
              <a:gd name="connsiteX1" fmla="*/ 1293578 w 1293578"/>
              <a:gd name="connsiteY1" fmla="*/ 15336 h 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578" h="30673">
                <a:moveTo>
                  <a:pt x="0" y="15336"/>
                </a:moveTo>
                <a:lnTo>
                  <a:pt x="1293578" y="15336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7150" tIns="-17003" rIns="627150" bIns="-1700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500" kern="1200"/>
          </a:p>
        </p:txBody>
      </p:sp>
      <p:sp>
        <p:nvSpPr>
          <p:cNvPr id="5" name="Forma libre 4"/>
          <p:cNvSpPr/>
          <p:nvPr/>
        </p:nvSpPr>
        <p:spPr>
          <a:xfrm>
            <a:off x="3659811" y="1968263"/>
            <a:ext cx="1846791" cy="923395"/>
          </a:xfrm>
          <a:custGeom>
            <a:avLst/>
            <a:gdLst>
              <a:gd name="connsiteX0" fmla="*/ 0 w 1846791"/>
              <a:gd name="connsiteY0" fmla="*/ 92340 h 923395"/>
              <a:gd name="connsiteX1" fmla="*/ 92340 w 1846791"/>
              <a:gd name="connsiteY1" fmla="*/ 0 h 923395"/>
              <a:gd name="connsiteX2" fmla="*/ 1754452 w 1846791"/>
              <a:gd name="connsiteY2" fmla="*/ 0 h 923395"/>
              <a:gd name="connsiteX3" fmla="*/ 1846792 w 1846791"/>
              <a:gd name="connsiteY3" fmla="*/ 92340 h 923395"/>
              <a:gd name="connsiteX4" fmla="*/ 1846791 w 1846791"/>
              <a:gd name="connsiteY4" fmla="*/ 831056 h 923395"/>
              <a:gd name="connsiteX5" fmla="*/ 1754451 w 1846791"/>
              <a:gd name="connsiteY5" fmla="*/ 923396 h 923395"/>
              <a:gd name="connsiteX6" fmla="*/ 92340 w 1846791"/>
              <a:gd name="connsiteY6" fmla="*/ 923395 h 923395"/>
              <a:gd name="connsiteX7" fmla="*/ 0 w 1846791"/>
              <a:gd name="connsiteY7" fmla="*/ 831055 h 923395"/>
              <a:gd name="connsiteX8" fmla="*/ 0 w 1846791"/>
              <a:gd name="connsiteY8" fmla="*/ 92340 h 92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791" h="923395">
                <a:moveTo>
                  <a:pt x="0" y="92340"/>
                </a:moveTo>
                <a:cubicBezTo>
                  <a:pt x="0" y="41342"/>
                  <a:pt x="41342" y="0"/>
                  <a:pt x="92340" y="0"/>
                </a:cubicBezTo>
                <a:lnTo>
                  <a:pt x="1754452" y="0"/>
                </a:lnTo>
                <a:cubicBezTo>
                  <a:pt x="1805450" y="0"/>
                  <a:pt x="1846792" y="41342"/>
                  <a:pt x="1846792" y="92340"/>
                </a:cubicBezTo>
                <a:cubicBezTo>
                  <a:pt x="1846792" y="338579"/>
                  <a:pt x="1846791" y="584817"/>
                  <a:pt x="1846791" y="831056"/>
                </a:cubicBezTo>
                <a:cubicBezTo>
                  <a:pt x="1846791" y="882054"/>
                  <a:pt x="1805449" y="923396"/>
                  <a:pt x="1754451" y="923396"/>
                </a:cubicBezTo>
                <a:lnTo>
                  <a:pt x="92340" y="923395"/>
                </a:lnTo>
                <a:cubicBezTo>
                  <a:pt x="41342" y="923395"/>
                  <a:pt x="0" y="882053"/>
                  <a:pt x="0" y="831055"/>
                </a:cubicBezTo>
                <a:lnTo>
                  <a:pt x="0" y="92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75" tIns="38475" rIns="38475" bIns="384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800" kern="1200" dirty="0" smtClean="0"/>
              <a:t>Registro en cuenta contable directa</a:t>
            </a:r>
            <a:endParaRPr lang="es-CL" sz="1800" kern="1200" dirty="0"/>
          </a:p>
        </p:txBody>
      </p:sp>
      <p:sp>
        <p:nvSpPr>
          <p:cNvPr id="11" name="Forma libre 10"/>
          <p:cNvSpPr/>
          <p:nvPr/>
        </p:nvSpPr>
        <p:spPr>
          <a:xfrm rot="3310531">
            <a:off x="2643664" y="4007482"/>
            <a:ext cx="1293578" cy="30673"/>
          </a:xfrm>
          <a:custGeom>
            <a:avLst/>
            <a:gdLst>
              <a:gd name="connsiteX0" fmla="*/ 0 w 1293578"/>
              <a:gd name="connsiteY0" fmla="*/ 15336 h 30673"/>
              <a:gd name="connsiteX1" fmla="*/ 1293578 w 1293578"/>
              <a:gd name="connsiteY1" fmla="*/ 15336 h 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578" h="30673">
                <a:moveTo>
                  <a:pt x="0" y="15336"/>
                </a:moveTo>
                <a:lnTo>
                  <a:pt x="1293578" y="15336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7150" tIns="-17003" rIns="627149" bIns="-1700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500" kern="1200"/>
          </a:p>
        </p:txBody>
      </p:sp>
      <p:sp>
        <p:nvSpPr>
          <p:cNvPr id="12" name="Forma libre 11"/>
          <p:cNvSpPr/>
          <p:nvPr/>
        </p:nvSpPr>
        <p:spPr>
          <a:xfrm>
            <a:off x="3659811" y="4385995"/>
            <a:ext cx="1846791" cy="923395"/>
          </a:xfrm>
          <a:custGeom>
            <a:avLst/>
            <a:gdLst>
              <a:gd name="connsiteX0" fmla="*/ 0 w 1846791"/>
              <a:gd name="connsiteY0" fmla="*/ 92340 h 923395"/>
              <a:gd name="connsiteX1" fmla="*/ 92340 w 1846791"/>
              <a:gd name="connsiteY1" fmla="*/ 0 h 923395"/>
              <a:gd name="connsiteX2" fmla="*/ 1754452 w 1846791"/>
              <a:gd name="connsiteY2" fmla="*/ 0 h 923395"/>
              <a:gd name="connsiteX3" fmla="*/ 1846792 w 1846791"/>
              <a:gd name="connsiteY3" fmla="*/ 92340 h 923395"/>
              <a:gd name="connsiteX4" fmla="*/ 1846791 w 1846791"/>
              <a:gd name="connsiteY4" fmla="*/ 831056 h 923395"/>
              <a:gd name="connsiteX5" fmla="*/ 1754451 w 1846791"/>
              <a:gd name="connsiteY5" fmla="*/ 923396 h 923395"/>
              <a:gd name="connsiteX6" fmla="*/ 92340 w 1846791"/>
              <a:gd name="connsiteY6" fmla="*/ 923395 h 923395"/>
              <a:gd name="connsiteX7" fmla="*/ 0 w 1846791"/>
              <a:gd name="connsiteY7" fmla="*/ 831055 h 923395"/>
              <a:gd name="connsiteX8" fmla="*/ 0 w 1846791"/>
              <a:gd name="connsiteY8" fmla="*/ 92340 h 92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791" h="923395">
                <a:moveTo>
                  <a:pt x="0" y="92340"/>
                </a:moveTo>
                <a:cubicBezTo>
                  <a:pt x="0" y="41342"/>
                  <a:pt x="41342" y="0"/>
                  <a:pt x="92340" y="0"/>
                </a:cubicBezTo>
                <a:lnTo>
                  <a:pt x="1754452" y="0"/>
                </a:lnTo>
                <a:cubicBezTo>
                  <a:pt x="1805450" y="0"/>
                  <a:pt x="1846792" y="41342"/>
                  <a:pt x="1846792" y="92340"/>
                </a:cubicBezTo>
                <a:cubicBezTo>
                  <a:pt x="1846792" y="338579"/>
                  <a:pt x="1846791" y="584817"/>
                  <a:pt x="1846791" y="831056"/>
                </a:cubicBezTo>
                <a:cubicBezTo>
                  <a:pt x="1846791" y="882054"/>
                  <a:pt x="1805449" y="923396"/>
                  <a:pt x="1754451" y="923396"/>
                </a:cubicBezTo>
                <a:lnTo>
                  <a:pt x="92340" y="923395"/>
                </a:lnTo>
                <a:cubicBezTo>
                  <a:pt x="41342" y="923395"/>
                  <a:pt x="0" y="882053"/>
                  <a:pt x="0" y="831055"/>
                </a:cubicBezTo>
                <a:lnTo>
                  <a:pt x="0" y="92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75" tIns="38475" rIns="38475" bIns="384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800" kern="1200" dirty="0" smtClean="0"/>
              <a:t>Registro de cuenta a través de un auxiliar</a:t>
            </a:r>
            <a:endParaRPr lang="es-CL" sz="1800" kern="1200" dirty="0"/>
          </a:p>
        </p:txBody>
      </p:sp>
      <p:sp>
        <p:nvSpPr>
          <p:cNvPr id="34" name="Google Shape;431;p39"/>
          <p:cNvSpPr/>
          <p:nvPr/>
        </p:nvSpPr>
        <p:spPr>
          <a:xfrm>
            <a:off x="3352343" y="4078199"/>
            <a:ext cx="2474317" cy="1653752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811" y="1493628"/>
            <a:ext cx="7933250" cy="25101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7" name="Rectángulo 36"/>
          <p:cNvSpPr/>
          <p:nvPr/>
        </p:nvSpPr>
        <p:spPr>
          <a:xfrm>
            <a:off x="4637315" y="3507045"/>
            <a:ext cx="5502728" cy="22923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0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177486" y="2655682"/>
            <a:ext cx="2407318" cy="199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Tratamiento de Cuentas Contables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Google Shape;245;p28"/>
          <p:cNvSpPr txBox="1">
            <a:spLocks/>
          </p:cNvSpPr>
          <p:nvPr/>
        </p:nvSpPr>
        <p:spPr>
          <a:xfrm>
            <a:off x="2801613" y="933851"/>
            <a:ext cx="2905114" cy="2257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Creación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Central de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primero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nivel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Plan de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luego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amplian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cada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Sociedad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Financiera</a:t>
            </a:r>
            <a:endParaRPr lang="en-US" sz="18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Google Shape;246;p28"/>
          <p:cNvSpPr txBox="1">
            <a:spLocks/>
          </p:cNvSpPr>
          <p:nvPr/>
        </p:nvSpPr>
        <p:spPr>
          <a:xfrm>
            <a:off x="6056722" y="887505"/>
            <a:ext cx="2631900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Compensación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Algunas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permiten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cerrando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operaciones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saldadas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manera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facilitar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contables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247;p28"/>
          <p:cNvSpPr txBox="1">
            <a:spLocks/>
          </p:cNvSpPr>
          <p:nvPr/>
        </p:nvSpPr>
        <p:spPr>
          <a:xfrm>
            <a:off x="8823484" y="887505"/>
            <a:ext cx="3008358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través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auxiliaries: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Cliente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Proveedor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Activo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Fijo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248;p28"/>
          <p:cNvSpPr txBox="1">
            <a:spLocks/>
          </p:cNvSpPr>
          <p:nvPr/>
        </p:nvSpPr>
        <p:spPr>
          <a:xfrm>
            <a:off x="2847414" y="3995892"/>
            <a:ext cx="3141576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/>
              <a:t>Determinación</a:t>
            </a:r>
            <a:r>
              <a:rPr lang="en-US" dirty="0"/>
              <a:t> </a:t>
            </a:r>
            <a:r>
              <a:rPr lang="en-US" dirty="0" err="1"/>
              <a:t>automática</a:t>
            </a:r>
            <a:r>
              <a:rPr lang="en-US" dirty="0"/>
              <a:t> de </a:t>
            </a:r>
            <a:r>
              <a:rPr lang="en-US" dirty="0" err="1"/>
              <a:t>cuentas</a:t>
            </a:r>
            <a:endParaRPr lang="en-US" dirty="0"/>
          </a:p>
          <a:p>
            <a:r>
              <a:rPr lang="en-US" sz="1800" b="0" dirty="0" err="1"/>
              <a:t>En</a:t>
            </a:r>
            <a:r>
              <a:rPr lang="en-US" sz="1800" b="0" dirty="0"/>
              <a:t> </a:t>
            </a:r>
            <a:r>
              <a:rPr lang="en-US" sz="1800" b="0" dirty="0" err="1"/>
              <a:t>los</a:t>
            </a:r>
            <a:r>
              <a:rPr lang="en-US" sz="1800" b="0" dirty="0"/>
              <a:t> </a:t>
            </a:r>
            <a:r>
              <a:rPr lang="en-US" sz="1800" b="0" dirty="0" err="1"/>
              <a:t>procesos</a:t>
            </a:r>
            <a:r>
              <a:rPr lang="en-US" sz="1800" b="0" dirty="0"/>
              <a:t> de </a:t>
            </a:r>
            <a:r>
              <a:rPr lang="en-US" sz="1800" b="0" dirty="0" err="1"/>
              <a:t>compras</a:t>
            </a:r>
            <a:r>
              <a:rPr lang="en-US" sz="1800" b="0" dirty="0"/>
              <a:t> y </a:t>
            </a:r>
            <a:r>
              <a:rPr lang="en-US" sz="1800" b="0" dirty="0" err="1"/>
              <a:t>ventas</a:t>
            </a:r>
            <a:r>
              <a:rPr lang="en-US" sz="1800" b="0" dirty="0"/>
              <a:t> se </a:t>
            </a:r>
            <a:r>
              <a:rPr lang="en-US" sz="1800" b="0" dirty="0" err="1"/>
              <a:t>determinan</a:t>
            </a:r>
            <a:r>
              <a:rPr lang="en-US" sz="1800" b="0" dirty="0"/>
              <a:t> las </a:t>
            </a:r>
            <a:r>
              <a:rPr lang="en-US" sz="1800" b="0" dirty="0" err="1"/>
              <a:t>cuentas</a:t>
            </a:r>
            <a:r>
              <a:rPr lang="en-US" sz="1800" b="0" dirty="0"/>
              <a:t> </a:t>
            </a:r>
            <a:r>
              <a:rPr lang="en-US" sz="1800" b="0" dirty="0" err="1"/>
              <a:t>en</a:t>
            </a:r>
            <a:r>
              <a:rPr lang="en-US" sz="1800" b="0" dirty="0"/>
              <a:t> forma </a:t>
            </a:r>
            <a:r>
              <a:rPr lang="en-US" sz="1800" b="0" dirty="0" err="1"/>
              <a:t>automática</a:t>
            </a:r>
            <a:r>
              <a:rPr lang="en-US" sz="1800" b="0" dirty="0"/>
              <a:t>, </a:t>
            </a:r>
            <a:r>
              <a:rPr lang="en-US" sz="1800" b="0" dirty="0" err="1"/>
              <a:t>generando</a:t>
            </a:r>
            <a:r>
              <a:rPr lang="en-US" sz="1800" b="0" dirty="0"/>
              <a:t> el </a:t>
            </a:r>
            <a:r>
              <a:rPr lang="en-US" sz="1800" b="0" dirty="0" err="1"/>
              <a:t>documento</a:t>
            </a:r>
            <a:r>
              <a:rPr lang="en-US" sz="1800" b="0" dirty="0"/>
              <a:t> </a:t>
            </a:r>
            <a:r>
              <a:rPr lang="en-US" sz="1800" b="0" dirty="0" err="1"/>
              <a:t>directo</a:t>
            </a:r>
            <a:r>
              <a:rPr lang="en-US" sz="1800" b="0" dirty="0"/>
              <a:t> a la </a:t>
            </a:r>
            <a:r>
              <a:rPr lang="en-US" sz="1800" b="0" dirty="0" err="1"/>
              <a:t>contabilidad</a:t>
            </a:r>
            <a:r>
              <a:rPr lang="en-US" sz="1800" b="0" dirty="0"/>
              <a:t> </a:t>
            </a:r>
          </a:p>
        </p:txBody>
      </p:sp>
      <p:sp>
        <p:nvSpPr>
          <p:cNvPr id="16" name="Google Shape;249;p28"/>
          <p:cNvSpPr txBox="1">
            <a:spLocks/>
          </p:cNvSpPr>
          <p:nvPr/>
        </p:nvSpPr>
        <p:spPr>
          <a:xfrm>
            <a:off x="6056722" y="3995892"/>
            <a:ext cx="265284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Resultados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obligatorio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objeto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sea Centro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Costo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Centro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Beneficio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Orden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CO,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Elemento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PEP</a:t>
            </a:r>
          </a:p>
        </p:txBody>
      </p:sp>
      <p:sp>
        <p:nvSpPr>
          <p:cNvPr id="17" name="Google Shape;250;p28"/>
          <p:cNvSpPr txBox="1">
            <a:spLocks/>
          </p:cNvSpPr>
          <p:nvPr/>
        </p:nvSpPr>
        <p:spPr>
          <a:xfrm>
            <a:off x="8823483" y="3995892"/>
            <a:ext cx="3008359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cada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posible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analizar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sus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partidas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acumulables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fracción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tiempo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definida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usuario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177486" y="2655682"/>
            <a:ext cx="2407318" cy="199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Tratamiento de Cuentas Contables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Google Shape;245;p28"/>
          <p:cNvSpPr txBox="1">
            <a:spLocks/>
          </p:cNvSpPr>
          <p:nvPr/>
        </p:nvSpPr>
        <p:spPr>
          <a:xfrm>
            <a:off x="2801613" y="933851"/>
            <a:ext cx="2905114" cy="2257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Creación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Central de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primero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nivel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Plan de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luego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amplian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cada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Sociedad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Financiera</a:t>
            </a:r>
            <a:endParaRPr lang="en-US" sz="18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Google Shape;246;p28"/>
          <p:cNvSpPr txBox="1">
            <a:spLocks/>
          </p:cNvSpPr>
          <p:nvPr/>
        </p:nvSpPr>
        <p:spPr>
          <a:xfrm>
            <a:off x="6056722" y="887505"/>
            <a:ext cx="2631900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Compensación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Algunas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permiten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cerrando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operaciones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saldadas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manera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facilitar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contables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247;p28"/>
          <p:cNvSpPr txBox="1">
            <a:spLocks/>
          </p:cNvSpPr>
          <p:nvPr/>
        </p:nvSpPr>
        <p:spPr>
          <a:xfrm>
            <a:off x="8823484" y="887505"/>
            <a:ext cx="3008358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través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auxiliaries: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Cliente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Proveedor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Activo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Fijo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248;p28"/>
          <p:cNvSpPr txBox="1">
            <a:spLocks/>
          </p:cNvSpPr>
          <p:nvPr/>
        </p:nvSpPr>
        <p:spPr>
          <a:xfrm>
            <a:off x="2847414" y="3995892"/>
            <a:ext cx="314157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procesos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compras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forma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generando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documento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Google Shape;249;p28"/>
          <p:cNvSpPr txBox="1">
            <a:spLocks/>
          </p:cNvSpPr>
          <p:nvPr/>
        </p:nvSpPr>
        <p:spPr>
          <a:xfrm>
            <a:off x="6056722" y="3995892"/>
            <a:ext cx="2652846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Cuentas</a:t>
            </a:r>
            <a:r>
              <a:rPr lang="en-US" dirty="0"/>
              <a:t> de </a:t>
            </a:r>
            <a:r>
              <a:rPr lang="en-US" dirty="0" err="1"/>
              <a:t>Resultados</a:t>
            </a:r>
            <a:endParaRPr lang="en-US" dirty="0"/>
          </a:p>
          <a:p>
            <a:r>
              <a:rPr lang="en-US" sz="1800" b="0" dirty="0" err="1"/>
              <a:t>Registro</a:t>
            </a:r>
            <a:r>
              <a:rPr lang="en-US" sz="1800" b="0" dirty="0"/>
              <a:t> </a:t>
            </a:r>
            <a:r>
              <a:rPr lang="en-US" sz="1800" b="0" dirty="0" err="1"/>
              <a:t>obligatorio</a:t>
            </a:r>
            <a:r>
              <a:rPr lang="en-US" sz="1800" b="0" dirty="0"/>
              <a:t> a un </a:t>
            </a:r>
            <a:r>
              <a:rPr lang="en-US" sz="1800" b="0" dirty="0" err="1"/>
              <a:t>objeto</a:t>
            </a:r>
            <a:r>
              <a:rPr lang="en-US" sz="1800" b="0" dirty="0"/>
              <a:t> de </a:t>
            </a:r>
            <a:r>
              <a:rPr lang="en-US" sz="1800" b="0" dirty="0" err="1"/>
              <a:t>imputación</a:t>
            </a:r>
            <a:r>
              <a:rPr lang="en-US" sz="1800" b="0" dirty="0"/>
              <a:t> </a:t>
            </a:r>
            <a:r>
              <a:rPr lang="en-US" sz="1800" b="0" dirty="0" err="1"/>
              <a:t>ya</a:t>
            </a:r>
            <a:r>
              <a:rPr lang="en-US" sz="1800" b="0" dirty="0"/>
              <a:t> sea Centro de </a:t>
            </a:r>
            <a:r>
              <a:rPr lang="en-US" sz="1800" b="0" dirty="0" err="1"/>
              <a:t>Costo</a:t>
            </a:r>
            <a:r>
              <a:rPr lang="en-US" sz="1800" b="0" dirty="0"/>
              <a:t>, Centro </a:t>
            </a:r>
            <a:r>
              <a:rPr lang="en-US" sz="1800" b="0" dirty="0" err="1"/>
              <a:t>Beneficio</a:t>
            </a:r>
            <a:r>
              <a:rPr lang="en-US" sz="1800" b="0" dirty="0"/>
              <a:t>, </a:t>
            </a:r>
            <a:r>
              <a:rPr lang="en-US" sz="1800" b="0" dirty="0" err="1"/>
              <a:t>Orden</a:t>
            </a:r>
            <a:r>
              <a:rPr lang="en-US" sz="1800" b="0" dirty="0"/>
              <a:t> CO, </a:t>
            </a:r>
            <a:r>
              <a:rPr lang="en-US" sz="1800" b="0" dirty="0" err="1"/>
              <a:t>Elemento</a:t>
            </a:r>
            <a:r>
              <a:rPr lang="en-US" sz="1800" b="0" dirty="0"/>
              <a:t> PEP</a:t>
            </a:r>
          </a:p>
        </p:txBody>
      </p:sp>
      <p:sp>
        <p:nvSpPr>
          <p:cNvPr id="17" name="Google Shape;250;p28"/>
          <p:cNvSpPr txBox="1">
            <a:spLocks/>
          </p:cNvSpPr>
          <p:nvPr/>
        </p:nvSpPr>
        <p:spPr>
          <a:xfrm>
            <a:off x="8823483" y="3995892"/>
            <a:ext cx="3008359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cada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posible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analizar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sus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partidas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acumulables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fracción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tiempo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definida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usuario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Plan de Cuentas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177486" y="2655682"/>
            <a:ext cx="2407318" cy="199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 b="1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Tratamiento de Cuentas Contables</a:t>
            </a:r>
          </a:p>
          <a:p>
            <a:pPr algn="ctr">
              <a:spcBef>
                <a:spcPts val="0"/>
              </a:spcBef>
            </a:pPr>
            <a:endParaRPr lang="es-CL" sz="24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Google Shape;245;p28"/>
          <p:cNvSpPr txBox="1">
            <a:spLocks/>
          </p:cNvSpPr>
          <p:nvPr/>
        </p:nvSpPr>
        <p:spPr>
          <a:xfrm>
            <a:off x="2801613" y="933851"/>
            <a:ext cx="2905114" cy="2257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Creación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Central de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crean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primero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nivel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Plan de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Cuentas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luego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amplian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cada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Sociedad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Financiera</a:t>
            </a:r>
            <a:endParaRPr lang="en-US" sz="18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Google Shape;246;p28"/>
          <p:cNvSpPr txBox="1">
            <a:spLocks/>
          </p:cNvSpPr>
          <p:nvPr/>
        </p:nvSpPr>
        <p:spPr>
          <a:xfrm>
            <a:off x="6056722" y="887505"/>
            <a:ext cx="2631900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Compensación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Algunas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permiten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cerrando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operaciones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saldadas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manera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facilitar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análisis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contables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247;p28"/>
          <p:cNvSpPr txBox="1">
            <a:spLocks/>
          </p:cNvSpPr>
          <p:nvPr/>
        </p:nvSpPr>
        <p:spPr>
          <a:xfrm>
            <a:off x="8823484" y="887505"/>
            <a:ext cx="3008358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o 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través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auxiliaries: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Cliente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Proveedor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Activo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Fijo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248;p28"/>
          <p:cNvSpPr txBox="1">
            <a:spLocks/>
          </p:cNvSpPr>
          <p:nvPr/>
        </p:nvSpPr>
        <p:spPr>
          <a:xfrm>
            <a:off x="2847414" y="3995892"/>
            <a:ext cx="314157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Determinación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procesos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compras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determinan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las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forma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automática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generando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documento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directo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contabilidad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Google Shape;249;p28"/>
          <p:cNvSpPr txBox="1">
            <a:spLocks/>
          </p:cNvSpPr>
          <p:nvPr/>
        </p:nvSpPr>
        <p:spPr>
          <a:xfrm>
            <a:off x="6056722" y="3995892"/>
            <a:ext cx="2652846" cy="1305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Cuentas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Resultados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Registro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obligatorio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objeto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imputación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ya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sea Centro de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Costo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Centro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Beneficio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Orden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CO,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Elemento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PEP</a:t>
            </a:r>
          </a:p>
        </p:txBody>
      </p:sp>
      <p:sp>
        <p:nvSpPr>
          <p:cNvPr id="17" name="Google Shape;250;p28"/>
          <p:cNvSpPr txBox="1">
            <a:spLocks/>
          </p:cNvSpPr>
          <p:nvPr/>
        </p:nvSpPr>
        <p:spPr>
          <a:xfrm>
            <a:off x="8823483" y="3995892"/>
            <a:ext cx="3008359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marL="0" indent="0" defTabSz="91440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>
                <a:solidFill>
                  <a:srgbClr val="41719C"/>
                </a:solidFill>
                <a:latin typeface="Century Gothic" panose="020B0502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Cuentas</a:t>
            </a:r>
            <a:r>
              <a:rPr lang="en-US" dirty="0"/>
              <a:t> y </a:t>
            </a:r>
            <a:r>
              <a:rPr lang="en-US" dirty="0" err="1"/>
              <a:t>saldos</a:t>
            </a:r>
            <a:endParaRPr lang="en-US" dirty="0"/>
          </a:p>
          <a:p>
            <a:r>
              <a:rPr lang="en-US" sz="1800" b="0" dirty="0" err="1"/>
              <a:t>Por</a:t>
            </a:r>
            <a:r>
              <a:rPr lang="en-US" sz="1800" b="0" dirty="0"/>
              <a:t> </a:t>
            </a:r>
            <a:r>
              <a:rPr lang="en-US" sz="1800" b="0" dirty="0" err="1"/>
              <a:t>cada</a:t>
            </a:r>
            <a:r>
              <a:rPr lang="en-US" sz="1800" b="0" dirty="0"/>
              <a:t> </a:t>
            </a:r>
            <a:r>
              <a:rPr lang="en-US" sz="1800" b="0" dirty="0" err="1"/>
              <a:t>cuenta</a:t>
            </a:r>
            <a:r>
              <a:rPr lang="en-US" sz="1800" b="0" dirty="0"/>
              <a:t> </a:t>
            </a:r>
            <a:r>
              <a:rPr lang="en-US" sz="1800" b="0" dirty="0" err="1"/>
              <a:t>es</a:t>
            </a:r>
            <a:r>
              <a:rPr lang="en-US" sz="1800" b="0" dirty="0"/>
              <a:t> </a:t>
            </a:r>
            <a:r>
              <a:rPr lang="en-US" sz="1800" b="0" dirty="0" err="1"/>
              <a:t>posible</a:t>
            </a:r>
            <a:r>
              <a:rPr lang="en-US" sz="1800" b="0" dirty="0"/>
              <a:t> </a:t>
            </a:r>
            <a:r>
              <a:rPr lang="en-US" sz="1800" b="0" dirty="0" err="1"/>
              <a:t>analizar</a:t>
            </a:r>
            <a:r>
              <a:rPr lang="en-US" sz="1800" b="0" dirty="0"/>
              <a:t> </a:t>
            </a:r>
            <a:r>
              <a:rPr lang="en-US" sz="1800" b="0" dirty="0" err="1"/>
              <a:t>sus</a:t>
            </a:r>
            <a:r>
              <a:rPr lang="en-US" sz="1800" b="0" dirty="0"/>
              <a:t> </a:t>
            </a:r>
            <a:r>
              <a:rPr lang="en-US" sz="1800" b="0" dirty="0" err="1"/>
              <a:t>partidas</a:t>
            </a:r>
            <a:r>
              <a:rPr lang="en-US" sz="1800" b="0" dirty="0"/>
              <a:t>, </a:t>
            </a:r>
            <a:r>
              <a:rPr lang="en-US" sz="1800" b="0" dirty="0" err="1"/>
              <a:t>por</a:t>
            </a:r>
            <a:r>
              <a:rPr lang="en-US" sz="1800" b="0" dirty="0"/>
              <a:t> </a:t>
            </a:r>
            <a:r>
              <a:rPr lang="en-US" sz="1800" b="0" dirty="0" err="1"/>
              <a:t>saldo</a:t>
            </a:r>
            <a:r>
              <a:rPr lang="en-US" sz="1800" b="0" dirty="0"/>
              <a:t>, </a:t>
            </a:r>
            <a:r>
              <a:rPr lang="en-US" sz="1800" b="0" dirty="0" err="1"/>
              <a:t>acumulables</a:t>
            </a:r>
            <a:r>
              <a:rPr lang="en-US" sz="1800" b="0" dirty="0"/>
              <a:t> a un </a:t>
            </a:r>
            <a:r>
              <a:rPr lang="en-US" sz="1800" b="0" dirty="0" err="1"/>
              <a:t>determinado</a:t>
            </a:r>
            <a:r>
              <a:rPr lang="en-US" sz="1800" b="0" dirty="0"/>
              <a:t> </a:t>
            </a:r>
            <a:r>
              <a:rPr lang="en-US" sz="1800" b="0" dirty="0" err="1"/>
              <a:t>mes</a:t>
            </a:r>
            <a:r>
              <a:rPr lang="en-US" sz="1800" b="0" dirty="0"/>
              <a:t> o </a:t>
            </a:r>
            <a:r>
              <a:rPr lang="en-US" sz="1800" b="0" dirty="0" err="1"/>
              <a:t>fracción</a:t>
            </a:r>
            <a:r>
              <a:rPr lang="en-US" sz="1800" b="0" dirty="0"/>
              <a:t> de </a:t>
            </a:r>
            <a:r>
              <a:rPr lang="en-US" sz="1800" b="0" dirty="0" err="1"/>
              <a:t>tiempo</a:t>
            </a:r>
            <a:r>
              <a:rPr lang="en-US" sz="1800" b="0" dirty="0"/>
              <a:t> </a:t>
            </a:r>
            <a:r>
              <a:rPr lang="en-US" sz="1800" b="0" dirty="0" err="1"/>
              <a:t>definida</a:t>
            </a:r>
            <a:r>
              <a:rPr lang="en-US" sz="1800" b="0" dirty="0"/>
              <a:t> </a:t>
            </a:r>
            <a:r>
              <a:rPr lang="en-US" sz="1800" b="0" dirty="0" err="1"/>
              <a:t>por</a:t>
            </a:r>
            <a:r>
              <a:rPr lang="en-US" sz="1800" b="0" dirty="0"/>
              <a:t> </a:t>
            </a:r>
            <a:r>
              <a:rPr lang="en-US" sz="1800" b="0" dirty="0" err="1"/>
              <a:t>usuario</a:t>
            </a:r>
            <a:r>
              <a:rPr lang="en-US" sz="18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863" y="217488"/>
            <a:ext cx="8523287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ea typeface="Verdana"/>
                <a:cs typeface="+mj-lt"/>
              </a:rPr>
              <a:t>Curso Conceptos y Navegación Básica 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Calibri Light"/>
            </a:endParaRPr>
          </a:p>
        </p:txBody>
      </p:sp>
      <p:sp>
        <p:nvSpPr>
          <p:cNvPr id="17" name="2 Lágrima"/>
          <p:cNvSpPr/>
          <p:nvPr/>
        </p:nvSpPr>
        <p:spPr>
          <a:xfrm>
            <a:off x="2588491" y="1335640"/>
            <a:ext cx="1557338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4" name="3 Lágrima"/>
          <p:cNvSpPr/>
          <p:nvPr/>
        </p:nvSpPr>
        <p:spPr>
          <a:xfrm>
            <a:off x="7140155" y="1355708"/>
            <a:ext cx="1557337" cy="1398587"/>
          </a:xfrm>
          <a:prstGeom prst="teardrop">
            <a:avLst/>
          </a:prstGeom>
          <a:solidFill>
            <a:srgbClr val="9196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86 CuadroTexto"/>
          <p:cNvSpPr txBox="1">
            <a:spLocks noChangeArrowheads="1"/>
          </p:cNvSpPr>
          <p:nvPr/>
        </p:nvSpPr>
        <p:spPr bwMode="auto">
          <a:xfrm>
            <a:off x="1673792" y="3018183"/>
            <a:ext cx="3200399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41719C"/>
                </a:solidFill>
                <a:latin typeface="Century Gothic"/>
              </a:rPr>
              <a:t>Módulo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41719C"/>
                </a:solidFill>
                <a:latin typeface="Century Gothic"/>
              </a:rPr>
              <a:t>Conceptos Básicos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b="1" dirty="0">
                <a:solidFill>
                  <a:srgbClr val="41719C"/>
                </a:solidFill>
                <a:latin typeface="Century Gothic" panose="020B0502020202020204" pitchFamily="34" charset="0"/>
              </a:rPr>
              <a:t>Relatora: </a:t>
            </a:r>
            <a:r>
              <a:rPr lang="es-ES" altLang="es-CL" b="1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Patricia Solís </a:t>
            </a:r>
            <a:endParaRPr lang="es-ES" altLang="es-CL" b="1" dirty="0">
              <a:solidFill>
                <a:srgbClr val="41719C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Subdirectora           Proyecto MGF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&lt;psolis@udec.cl&gt;</a:t>
            </a: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86 CuadroTexto"/>
          <p:cNvSpPr txBox="1">
            <a:spLocks noChangeArrowheads="1"/>
          </p:cNvSpPr>
          <p:nvPr/>
        </p:nvSpPr>
        <p:spPr bwMode="auto">
          <a:xfrm>
            <a:off x="6268637" y="3018183"/>
            <a:ext cx="3425467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Módulo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s-CL" sz="20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Navegación</a:t>
            </a:r>
            <a:r>
              <a:rPr lang="en-US" altLang="es-CL" sz="20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Básica</a:t>
            </a:r>
            <a:r>
              <a:rPr lang="en-US" altLang="es-CL" sz="20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SAP</a:t>
            </a:r>
            <a:endParaRPr lang="en-US" altLang="es-CL" sz="20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CL" sz="2000" b="1" dirty="0" smtClean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8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Relatora: Carla Wohlk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8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Coordinadora </a:t>
            </a:r>
            <a:r>
              <a:rPr lang="es-ES" altLang="es-CL" sz="18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Reportería</a:t>
            </a:r>
            <a:r>
              <a:rPr lang="es-ES" altLang="es-CL" sz="18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Proyecto MGF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altLang="es-CL" sz="1600" dirty="0">
                <a:solidFill>
                  <a:srgbClr val="41719C"/>
                </a:solidFill>
                <a:latin typeface="Century Gothic" panose="020B0502020202020204" pitchFamily="34" charset="0"/>
              </a:rPr>
              <a:t>&lt;</a:t>
            </a: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</a:rPr>
              <a:t>carla.wohlk@udec.cl&gt;</a:t>
            </a: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" name="Rectángulo 1"/>
          <p:cNvSpPr/>
          <p:nvPr/>
        </p:nvSpPr>
        <p:spPr>
          <a:xfrm>
            <a:off x="7502438" y="1582035"/>
            <a:ext cx="83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2</a:t>
            </a:r>
            <a:endParaRPr lang="es-E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506372" y="1117242"/>
            <a:ext cx="0" cy="4909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2929262" y="1574091"/>
            <a:ext cx="83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1</a:t>
            </a:r>
            <a:endParaRPr lang="es-E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AF254766-08AB-4569-9341-82D63D1E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04" y="5711013"/>
            <a:ext cx="1269209" cy="637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9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863" y="217488"/>
            <a:ext cx="8523287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ea typeface="Verdana"/>
                <a:cs typeface="+mj-lt"/>
              </a:rPr>
              <a:t>Temas a abordar hoy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Calibri Light"/>
            </a:endParaRPr>
          </a:p>
        </p:txBody>
      </p:sp>
      <p:sp>
        <p:nvSpPr>
          <p:cNvPr id="17" name="2 Lágrima"/>
          <p:cNvSpPr/>
          <p:nvPr/>
        </p:nvSpPr>
        <p:spPr>
          <a:xfrm>
            <a:off x="365125" y="1196975"/>
            <a:ext cx="1557338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4" name="3 Lágrima"/>
          <p:cNvSpPr/>
          <p:nvPr/>
        </p:nvSpPr>
        <p:spPr>
          <a:xfrm>
            <a:off x="2595563" y="1192213"/>
            <a:ext cx="1557337" cy="1398587"/>
          </a:xfrm>
          <a:prstGeom prst="teardrop">
            <a:avLst/>
          </a:prstGeom>
          <a:solidFill>
            <a:srgbClr val="9196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86 CuadroTexto"/>
          <p:cNvSpPr txBox="1">
            <a:spLocks noChangeArrowheads="1"/>
          </p:cNvSpPr>
          <p:nvPr/>
        </p:nvSpPr>
        <p:spPr bwMode="auto">
          <a:xfrm>
            <a:off x="95250" y="3630613"/>
            <a:ext cx="22415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41719C"/>
                </a:solidFill>
                <a:latin typeface="Century Gothic"/>
              </a:rPr>
              <a:t>Proyecto MGF </a:t>
            </a:r>
            <a:r>
              <a:rPr lang="en-US" sz="2000" b="1" dirty="0" err="1" smtClean="0">
                <a:solidFill>
                  <a:srgbClr val="41719C"/>
                </a:solidFill>
                <a:latin typeface="Century Gothic"/>
              </a:rPr>
              <a:t>Corporación</a:t>
            </a:r>
            <a:endParaRPr lang="en-US" sz="2000" b="1" dirty="0">
              <a:solidFill>
                <a:srgbClr val="41719C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Objetivos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y </a:t>
            </a:r>
            <a:br>
              <a:rPr lang="en-US" sz="1600" dirty="0" smtClean="0">
                <a:solidFill>
                  <a:srgbClr val="41719C"/>
                </a:solidFill>
                <a:latin typeface="Century Gothic"/>
              </a:rPr>
            </a:b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Alcance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de la </a:t>
            </a: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implementación</a:t>
            </a:r>
            <a:endParaRPr lang="es-ES" sz="1600" dirty="0">
              <a:solidFill>
                <a:srgbClr val="41719C"/>
              </a:solidFill>
              <a:latin typeface="Century Gothic"/>
            </a:endParaRPr>
          </a:p>
        </p:txBody>
      </p:sp>
      <p:sp>
        <p:nvSpPr>
          <p:cNvPr id="30" name="86 CuadroTexto"/>
          <p:cNvSpPr txBox="1">
            <a:spLocks noChangeArrowheads="1"/>
          </p:cNvSpPr>
          <p:nvPr/>
        </p:nvSpPr>
        <p:spPr bwMode="auto">
          <a:xfrm>
            <a:off x="2252663" y="3630613"/>
            <a:ext cx="2409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Organizativa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Sociedad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Financiera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 Plan de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cuentas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18 Conector recto"/>
          <p:cNvCxnSpPr>
            <a:endCxn id="79" idx="2"/>
          </p:cNvCxnSpPr>
          <p:nvPr/>
        </p:nvCxnSpPr>
        <p:spPr>
          <a:xfrm>
            <a:off x="1303338" y="2981325"/>
            <a:ext cx="9210675" cy="15875"/>
          </a:xfrm>
          <a:prstGeom prst="line">
            <a:avLst/>
          </a:prstGeom>
          <a:ln w="6032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11"/>
          <p:cNvGrpSpPr>
            <a:grpSpLocks/>
          </p:cNvGrpSpPr>
          <p:nvPr/>
        </p:nvGrpSpPr>
        <p:grpSpPr bwMode="auto">
          <a:xfrm>
            <a:off x="952500" y="2755900"/>
            <a:ext cx="504825" cy="495300"/>
            <a:chOff x="642938" y="3279775"/>
            <a:chExt cx="720725" cy="720725"/>
          </a:xfrm>
        </p:grpSpPr>
        <p:sp>
          <p:nvSpPr>
            <p:cNvPr id="55" name="19 Conector"/>
            <p:cNvSpPr/>
            <p:nvPr/>
          </p:nvSpPr>
          <p:spPr>
            <a:xfrm>
              <a:off x="642938" y="327977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61" name="Shape 422"/>
            <p:cNvGrpSpPr>
              <a:grpSpLocks/>
            </p:cNvGrpSpPr>
            <p:nvPr/>
          </p:nvGrpSpPr>
          <p:grpSpPr bwMode="auto">
            <a:xfrm>
              <a:off x="857250" y="3494087"/>
              <a:ext cx="292100" cy="292100"/>
              <a:chOff x="2594325" y="1627175"/>
              <a:chExt cx="440850" cy="440850"/>
            </a:xfrm>
          </p:grpSpPr>
          <p:sp>
            <p:nvSpPr>
              <p:cNvPr id="1646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upo 15"/>
          <p:cNvGrpSpPr>
            <a:grpSpLocks/>
          </p:cNvGrpSpPr>
          <p:nvPr/>
        </p:nvGrpSpPr>
        <p:grpSpPr bwMode="auto">
          <a:xfrm>
            <a:off x="3143250" y="2749550"/>
            <a:ext cx="504825" cy="495300"/>
            <a:chOff x="2428875" y="3286125"/>
            <a:chExt cx="720725" cy="720725"/>
          </a:xfrm>
        </p:grpSpPr>
        <p:sp>
          <p:nvSpPr>
            <p:cNvPr id="61" name="20 Conector"/>
            <p:cNvSpPr/>
            <p:nvPr/>
          </p:nvSpPr>
          <p:spPr>
            <a:xfrm>
              <a:off x="2428875" y="3286125"/>
              <a:ext cx="720725" cy="720725"/>
            </a:xfrm>
            <a:prstGeom prst="flowChartConnector">
              <a:avLst/>
            </a:prstGeom>
            <a:solidFill>
              <a:srgbClr val="919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6" name="Shape 422"/>
            <p:cNvGrpSpPr>
              <a:grpSpLocks/>
            </p:cNvGrpSpPr>
            <p:nvPr/>
          </p:nvGrpSpPr>
          <p:grpSpPr bwMode="auto">
            <a:xfrm>
              <a:off x="2643187" y="3500437"/>
              <a:ext cx="292100" cy="292100"/>
              <a:chOff x="2594325" y="1627175"/>
              <a:chExt cx="440850" cy="440850"/>
            </a:xfrm>
          </p:grpSpPr>
          <p:sp>
            <p:nvSpPr>
              <p:cNvPr id="16457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8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9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Shape 547"/>
          <p:cNvGrpSpPr>
            <a:grpSpLocks/>
          </p:cNvGrpSpPr>
          <p:nvPr/>
        </p:nvGrpSpPr>
        <p:grpSpPr bwMode="auto">
          <a:xfrm>
            <a:off x="876300" y="1554163"/>
            <a:ext cx="615950" cy="636587"/>
            <a:chOff x="2624850" y="4296000"/>
            <a:chExt cx="380400" cy="495825"/>
          </a:xfrm>
        </p:grpSpPr>
        <p:sp>
          <p:nvSpPr>
            <p:cNvPr id="16442" name="Shape 548"/>
            <p:cNvSpPr>
              <a:spLocks noChangeArrowheads="1"/>
            </p:cNvSpPr>
            <p:nvPr/>
          </p:nvSpPr>
          <p:spPr bwMode="auto">
            <a:xfrm>
              <a:off x="2845875" y="4296000"/>
              <a:ext cx="126425" cy="125800"/>
            </a:xfrm>
            <a:custGeom>
              <a:avLst/>
              <a:gdLst>
                <a:gd name="T0" fmla="*/ 2147483646 w 5057"/>
                <a:gd name="T1" fmla="*/ 2147483646 h 5032"/>
                <a:gd name="T2" fmla="*/ 2147483646 w 5057"/>
                <a:gd name="T3" fmla="*/ 2147483646 h 5032"/>
                <a:gd name="T4" fmla="*/ 2147483646 w 5057"/>
                <a:gd name="T5" fmla="*/ 2147483646 h 5032"/>
                <a:gd name="T6" fmla="*/ 2147483646 w 5057"/>
                <a:gd name="T7" fmla="*/ 2147483646 h 5032"/>
                <a:gd name="T8" fmla="*/ 2147483646 w 5057"/>
                <a:gd name="T9" fmla="*/ 2147483646 h 5032"/>
                <a:gd name="T10" fmla="*/ 2147483646 w 5057"/>
                <a:gd name="T11" fmla="*/ 2147483646 h 5032"/>
                <a:gd name="T12" fmla="*/ 2147483646 w 5057"/>
                <a:gd name="T13" fmla="*/ 2147483646 h 5032"/>
                <a:gd name="T14" fmla="*/ 2147483646 w 5057"/>
                <a:gd name="T15" fmla="*/ 2147483646 h 5032"/>
                <a:gd name="T16" fmla="*/ 2147483646 w 5057"/>
                <a:gd name="T17" fmla="*/ 2147483646 h 5032"/>
                <a:gd name="T18" fmla="*/ 2147483646 w 5057"/>
                <a:gd name="T19" fmla="*/ 2147483646 h 5032"/>
                <a:gd name="T20" fmla="*/ 2147483646 w 5057"/>
                <a:gd name="T21" fmla="*/ 2147483646 h 5032"/>
                <a:gd name="T22" fmla="*/ 2147483646 w 5057"/>
                <a:gd name="T23" fmla="*/ 2147483646 h 5032"/>
                <a:gd name="T24" fmla="*/ 2147483646 w 5057"/>
                <a:gd name="T25" fmla="*/ 2147483646 h 5032"/>
                <a:gd name="T26" fmla="*/ 2147483646 w 5057"/>
                <a:gd name="T27" fmla="*/ 2147483646 h 5032"/>
                <a:gd name="T28" fmla="*/ 2147483646 w 5057"/>
                <a:gd name="T29" fmla="*/ 2147483646 h 5032"/>
                <a:gd name="T30" fmla="*/ 2147483646 w 5057"/>
                <a:gd name="T31" fmla="*/ 2147483646 h 5032"/>
                <a:gd name="T32" fmla="*/ 2147483646 w 5057"/>
                <a:gd name="T33" fmla="*/ 2147483646 h 5032"/>
                <a:gd name="T34" fmla="*/ 2147483646 w 5057"/>
                <a:gd name="T35" fmla="*/ 2147483646 h 5032"/>
                <a:gd name="T36" fmla="*/ 2147483646 w 5057"/>
                <a:gd name="T37" fmla="*/ 2147483646 h 5032"/>
                <a:gd name="T38" fmla="*/ 2147483646 w 5057"/>
                <a:gd name="T39" fmla="*/ 2147483646 h 5032"/>
                <a:gd name="T40" fmla="*/ 2147483646 w 5057"/>
                <a:gd name="T41" fmla="*/ 2147483646 h 5032"/>
                <a:gd name="T42" fmla="*/ 2147483646 w 5057"/>
                <a:gd name="T43" fmla="*/ 2147483646 h 5032"/>
                <a:gd name="T44" fmla="*/ 2147483646 w 5057"/>
                <a:gd name="T45" fmla="*/ 2147483646 h 5032"/>
                <a:gd name="T46" fmla="*/ 2147483646 w 5057"/>
                <a:gd name="T47" fmla="*/ 2147483646 h 5032"/>
                <a:gd name="T48" fmla="*/ 2147483646 w 5057"/>
                <a:gd name="T49" fmla="*/ 2147483646 h 5032"/>
                <a:gd name="T50" fmla="*/ 2147483646 w 5057"/>
                <a:gd name="T51" fmla="*/ 2147483646 h 5032"/>
                <a:gd name="T52" fmla="*/ 2147483646 w 5057"/>
                <a:gd name="T53" fmla="*/ 2147483646 h 5032"/>
                <a:gd name="T54" fmla="*/ 2147483646 w 5057"/>
                <a:gd name="T55" fmla="*/ 2147483646 h 5032"/>
                <a:gd name="T56" fmla="*/ 2147483646 w 5057"/>
                <a:gd name="T57" fmla="*/ 2147483646 h 5032"/>
                <a:gd name="T58" fmla="*/ 2147483646 w 5057"/>
                <a:gd name="T59" fmla="*/ 2147483646 h 5032"/>
                <a:gd name="T60" fmla="*/ 2147483646 w 5057"/>
                <a:gd name="T61" fmla="*/ 2147483646 h 5032"/>
                <a:gd name="T62" fmla="*/ 2147483646 w 5057"/>
                <a:gd name="T63" fmla="*/ 2147483646 h 50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7"/>
                <a:gd name="T97" fmla="*/ 0 h 5032"/>
                <a:gd name="T98" fmla="*/ 5057 w 5057"/>
                <a:gd name="T99" fmla="*/ 5032 h 50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3" name="Shape 549"/>
            <p:cNvSpPr>
              <a:spLocks noChangeArrowheads="1"/>
            </p:cNvSpPr>
            <p:nvPr/>
          </p:nvSpPr>
          <p:spPr bwMode="auto">
            <a:xfrm>
              <a:off x="2635850" y="4316150"/>
              <a:ext cx="369400" cy="475675"/>
            </a:xfrm>
            <a:custGeom>
              <a:avLst/>
              <a:gdLst>
                <a:gd name="T0" fmla="*/ 2147483646 w 14776"/>
                <a:gd name="T1" fmla="*/ 2147483646 h 19027"/>
                <a:gd name="T2" fmla="*/ 2147483646 w 14776"/>
                <a:gd name="T3" fmla="*/ 2147483646 h 19027"/>
                <a:gd name="T4" fmla="*/ 2147483646 w 14776"/>
                <a:gd name="T5" fmla="*/ 2147483646 h 19027"/>
                <a:gd name="T6" fmla="*/ 2147483646 w 14776"/>
                <a:gd name="T7" fmla="*/ 2147483646 h 19027"/>
                <a:gd name="T8" fmla="*/ 2147483646 w 14776"/>
                <a:gd name="T9" fmla="*/ 2147483646 h 19027"/>
                <a:gd name="T10" fmla="*/ 2147483646 w 14776"/>
                <a:gd name="T11" fmla="*/ 2147483646 h 19027"/>
                <a:gd name="T12" fmla="*/ 2147483646 w 14776"/>
                <a:gd name="T13" fmla="*/ 2147483646 h 19027"/>
                <a:gd name="T14" fmla="*/ 2147483646 w 14776"/>
                <a:gd name="T15" fmla="*/ 2147483646 h 19027"/>
                <a:gd name="T16" fmla="*/ 2147483646 w 14776"/>
                <a:gd name="T17" fmla="*/ 2147483646 h 19027"/>
                <a:gd name="T18" fmla="*/ 2147483646 w 14776"/>
                <a:gd name="T19" fmla="*/ 2147483646 h 19027"/>
                <a:gd name="T20" fmla="*/ 2147483646 w 14776"/>
                <a:gd name="T21" fmla="*/ 2147483646 h 19027"/>
                <a:gd name="T22" fmla="*/ 2147483646 w 14776"/>
                <a:gd name="T23" fmla="*/ 2147483646 h 19027"/>
                <a:gd name="T24" fmla="*/ 2147483646 w 14776"/>
                <a:gd name="T25" fmla="*/ 2147483646 h 19027"/>
                <a:gd name="T26" fmla="*/ 2147483646 w 14776"/>
                <a:gd name="T27" fmla="*/ 2147483646 h 19027"/>
                <a:gd name="T28" fmla="*/ 2147483646 w 14776"/>
                <a:gd name="T29" fmla="*/ 2147483646 h 19027"/>
                <a:gd name="T30" fmla="*/ 2147483646 w 14776"/>
                <a:gd name="T31" fmla="*/ 2147483646 h 19027"/>
                <a:gd name="T32" fmla="*/ 2147483646 w 14776"/>
                <a:gd name="T33" fmla="*/ 2147483646 h 19027"/>
                <a:gd name="T34" fmla="*/ 2147483646 w 14776"/>
                <a:gd name="T35" fmla="*/ 2147483646 h 19027"/>
                <a:gd name="T36" fmla="*/ 2147483646 w 14776"/>
                <a:gd name="T37" fmla="*/ 2147483646 h 19027"/>
                <a:gd name="T38" fmla="*/ 2147483646 w 14776"/>
                <a:gd name="T39" fmla="*/ 2147483646 h 19027"/>
                <a:gd name="T40" fmla="*/ 2147483646 w 14776"/>
                <a:gd name="T41" fmla="*/ 2147483646 h 19027"/>
                <a:gd name="T42" fmla="*/ 2147483646 w 14776"/>
                <a:gd name="T43" fmla="*/ 2147483646 h 19027"/>
                <a:gd name="T44" fmla="*/ 2147483646 w 14776"/>
                <a:gd name="T45" fmla="*/ 2147483646 h 19027"/>
                <a:gd name="T46" fmla="*/ 2147483646 w 14776"/>
                <a:gd name="T47" fmla="*/ 2147483646 h 19027"/>
                <a:gd name="T48" fmla="*/ 2147483646 w 14776"/>
                <a:gd name="T49" fmla="*/ 2147483646 h 19027"/>
                <a:gd name="T50" fmla="*/ 2147483646 w 14776"/>
                <a:gd name="T51" fmla="*/ 2147483646 h 19027"/>
                <a:gd name="T52" fmla="*/ 2147483646 w 14776"/>
                <a:gd name="T53" fmla="*/ 2147483646 h 19027"/>
                <a:gd name="T54" fmla="*/ 2147483646 w 14776"/>
                <a:gd name="T55" fmla="*/ 2147483646 h 19027"/>
                <a:gd name="T56" fmla="*/ 2147483646 w 14776"/>
                <a:gd name="T57" fmla="*/ 2147483646 h 19027"/>
                <a:gd name="T58" fmla="*/ 2147483646 w 14776"/>
                <a:gd name="T59" fmla="*/ 2147483646 h 19027"/>
                <a:gd name="T60" fmla="*/ 2147483646 w 14776"/>
                <a:gd name="T61" fmla="*/ 2147483646 h 19027"/>
                <a:gd name="T62" fmla="*/ 2147483646 w 14776"/>
                <a:gd name="T63" fmla="*/ 2147483646 h 19027"/>
                <a:gd name="T64" fmla="*/ 2147483646 w 14776"/>
                <a:gd name="T65" fmla="*/ 2147483646 h 19027"/>
                <a:gd name="T66" fmla="*/ 2147483646 w 14776"/>
                <a:gd name="T67" fmla="*/ 2147483646 h 19027"/>
                <a:gd name="T68" fmla="*/ 2147483646 w 14776"/>
                <a:gd name="T69" fmla="*/ 2147483646 h 19027"/>
                <a:gd name="T70" fmla="*/ 2147483646 w 14776"/>
                <a:gd name="T71" fmla="*/ 2147483646 h 19027"/>
                <a:gd name="T72" fmla="*/ 2147483646 w 14776"/>
                <a:gd name="T73" fmla="*/ 2147483646 h 19027"/>
                <a:gd name="T74" fmla="*/ 2147483646 w 14776"/>
                <a:gd name="T75" fmla="*/ 2147483646 h 19027"/>
                <a:gd name="T76" fmla="*/ 2147483646 w 14776"/>
                <a:gd name="T77" fmla="*/ 2147483646 h 19027"/>
                <a:gd name="T78" fmla="*/ 2147483646 w 14776"/>
                <a:gd name="T79" fmla="*/ 2147483646 h 19027"/>
                <a:gd name="T80" fmla="*/ 2147483646 w 14776"/>
                <a:gd name="T81" fmla="*/ 2147483646 h 19027"/>
                <a:gd name="T82" fmla="*/ 2147483646 w 14776"/>
                <a:gd name="T83" fmla="*/ 2147483646 h 19027"/>
                <a:gd name="T84" fmla="*/ 2147483646 w 14776"/>
                <a:gd name="T85" fmla="*/ 2147483646 h 190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76"/>
                <a:gd name="T130" fmla="*/ 0 h 19027"/>
                <a:gd name="T131" fmla="*/ 14776 w 14776"/>
                <a:gd name="T132" fmla="*/ 19027 h 190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4" name="Shape 550"/>
            <p:cNvSpPr>
              <a:spLocks noChangeArrowheads="1"/>
            </p:cNvSpPr>
            <p:nvPr/>
          </p:nvSpPr>
          <p:spPr bwMode="auto">
            <a:xfrm>
              <a:off x="2624850" y="4357675"/>
              <a:ext cx="171600" cy="171600"/>
            </a:xfrm>
            <a:custGeom>
              <a:avLst/>
              <a:gdLst>
                <a:gd name="T0" fmla="*/ 2147483646 w 6864"/>
                <a:gd name="T1" fmla="*/ 2147483646 h 6864"/>
                <a:gd name="T2" fmla="*/ 0 w 6864"/>
                <a:gd name="T3" fmla="*/ 2147483646 h 6864"/>
                <a:gd name="T4" fmla="*/ 2147483646 w 6864"/>
                <a:gd name="T5" fmla="*/ 2147483646 h 6864"/>
                <a:gd name="T6" fmla="*/ 2147483646 w 6864"/>
                <a:gd name="T7" fmla="*/ 2147483646 h 6864"/>
                <a:gd name="T8" fmla="*/ 2147483646 w 6864"/>
                <a:gd name="T9" fmla="*/ 2147483646 h 6864"/>
                <a:gd name="T10" fmla="*/ 2147483646 w 6864"/>
                <a:gd name="T11" fmla="*/ 2147483646 h 6864"/>
                <a:gd name="T12" fmla="*/ 2147483646 w 6864"/>
                <a:gd name="T13" fmla="*/ 2147483646 h 6864"/>
                <a:gd name="T14" fmla="*/ 2147483646 w 6864"/>
                <a:gd name="T15" fmla="*/ 2147483646 h 6864"/>
                <a:gd name="T16" fmla="*/ 2147483646 w 6864"/>
                <a:gd name="T17" fmla="*/ 2147483646 h 6864"/>
                <a:gd name="T18" fmla="*/ 2147483646 w 6864"/>
                <a:gd name="T19" fmla="*/ 2147483646 h 6864"/>
                <a:gd name="T20" fmla="*/ 2147483646 w 6864"/>
                <a:gd name="T21" fmla="*/ 2147483646 h 6864"/>
                <a:gd name="T22" fmla="*/ 2147483646 w 6864"/>
                <a:gd name="T23" fmla="*/ 2147483646 h 6864"/>
                <a:gd name="T24" fmla="*/ 2147483646 w 6864"/>
                <a:gd name="T25" fmla="*/ 2147483646 h 6864"/>
                <a:gd name="T26" fmla="*/ 2147483646 w 6864"/>
                <a:gd name="T27" fmla="*/ 2147483646 h 6864"/>
                <a:gd name="T28" fmla="*/ 2147483646 w 6864"/>
                <a:gd name="T29" fmla="*/ 2147483646 h 6864"/>
                <a:gd name="T30" fmla="*/ 2147483646 w 6864"/>
                <a:gd name="T31" fmla="*/ 2147483646 h 6864"/>
                <a:gd name="T32" fmla="*/ 2147483646 w 6864"/>
                <a:gd name="T33" fmla="*/ 2147483646 h 6864"/>
                <a:gd name="T34" fmla="*/ 2147483646 w 6864"/>
                <a:gd name="T35" fmla="*/ 2147483646 h 6864"/>
                <a:gd name="T36" fmla="*/ 2147483646 w 6864"/>
                <a:gd name="T37" fmla="*/ 2147483646 h 6864"/>
                <a:gd name="T38" fmla="*/ 2147483646 w 6864"/>
                <a:gd name="T39" fmla="*/ 2147483646 h 6864"/>
                <a:gd name="T40" fmla="*/ 2147483646 w 6864"/>
                <a:gd name="T41" fmla="*/ 2147483646 h 6864"/>
                <a:gd name="T42" fmla="*/ 2147483646 w 6864"/>
                <a:gd name="T43" fmla="*/ 2147483646 h 6864"/>
                <a:gd name="T44" fmla="*/ 2147483646 w 6864"/>
                <a:gd name="T45" fmla="*/ 2147483646 h 6864"/>
                <a:gd name="T46" fmla="*/ 2147483646 w 6864"/>
                <a:gd name="T47" fmla="*/ 2147483646 h 6864"/>
                <a:gd name="T48" fmla="*/ 2147483646 w 6864"/>
                <a:gd name="T49" fmla="*/ 2147483646 h 6864"/>
                <a:gd name="T50" fmla="*/ 2147483646 w 6864"/>
                <a:gd name="T51" fmla="*/ 2147483646 h 6864"/>
                <a:gd name="T52" fmla="*/ 2147483646 w 6864"/>
                <a:gd name="T53" fmla="*/ 2147483646 h 6864"/>
                <a:gd name="T54" fmla="*/ 2147483646 w 6864"/>
                <a:gd name="T55" fmla="*/ 2147483646 h 6864"/>
                <a:gd name="T56" fmla="*/ 2147483646 w 6864"/>
                <a:gd name="T57" fmla="*/ 2147483646 h 6864"/>
                <a:gd name="T58" fmla="*/ 2147483646 w 6864"/>
                <a:gd name="T59" fmla="*/ 2147483646 h 6864"/>
                <a:gd name="T60" fmla="*/ 2147483646 w 6864"/>
                <a:gd name="T61" fmla="*/ 2147483646 h 6864"/>
                <a:gd name="T62" fmla="*/ 2147483646 w 6864"/>
                <a:gd name="T63" fmla="*/ 2147483646 h 6864"/>
                <a:gd name="T64" fmla="*/ 2147483646 w 6864"/>
                <a:gd name="T65" fmla="*/ 2147483646 h 6864"/>
                <a:gd name="T66" fmla="*/ 2147483646 w 6864"/>
                <a:gd name="T67" fmla="*/ 2147483646 h 68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64"/>
                <a:gd name="T103" fmla="*/ 0 h 6864"/>
                <a:gd name="T104" fmla="*/ 6864 w 6864"/>
                <a:gd name="T105" fmla="*/ 6864 h 68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6" name="6 Lágrima"/>
          <p:cNvSpPr/>
          <p:nvPr/>
        </p:nvSpPr>
        <p:spPr>
          <a:xfrm>
            <a:off x="5054600" y="1201738"/>
            <a:ext cx="1557338" cy="1398587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grpSp>
        <p:nvGrpSpPr>
          <p:cNvPr id="67" name="Grupo 12"/>
          <p:cNvGrpSpPr>
            <a:grpSpLocks/>
          </p:cNvGrpSpPr>
          <p:nvPr/>
        </p:nvGrpSpPr>
        <p:grpSpPr bwMode="auto">
          <a:xfrm>
            <a:off x="5576888" y="2747963"/>
            <a:ext cx="503237" cy="495300"/>
            <a:chOff x="7858125" y="3286125"/>
            <a:chExt cx="720725" cy="720725"/>
          </a:xfrm>
        </p:grpSpPr>
        <p:sp>
          <p:nvSpPr>
            <p:cNvPr id="68" name="23 Conector"/>
            <p:cNvSpPr/>
            <p:nvPr/>
          </p:nvSpPr>
          <p:spPr>
            <a:xfrm>
              <a:off x="7858125" y="328612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38" name="Shape 422"/>
            <p:cNvGrpSpPr>
              <a:grpSpLocks/>
            </p:cNvGrpSpPr>
            <p:nvPr/>
          </p:nvGrpSpPr>
          <p:grpSpPr bwMode="auto">
            <a:xfrm>
              <a:off x="8072437" y="3500437"/>
              <a:ext cx="292100" cy="292100"/>
              <a:chOff x="2594325" y="1627175"/>
              <a:chExt cx="440850" cy="440850"/>
            </a:xfrm>
          </p:grpSpPr>
          <p:sp>
            <p:nvSpPr>
              <p:cNvPr id="16439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0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1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129" name="86 CuadroTexto"/>
          <p:cNvSpPr txBox="1">
            <a:spLocks noChangeArrowheads="1"/>
          </p:cNvSpPr>
          <p:nvPr/>
        </p:nvSpPr>
        <p:spPr bwMode="auto">
          <a:xfrm>
            <a:off x="4791075" y="3630613"/>
            <a:ext cx="2387600" cy="2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Nuevos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imputación</a:t>
            </a: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Centro Costos/ Centro Beneficios/ Elementos PEP / Orden CO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reeform 18"/>
          <p:cNvSpPr>
            <a:spLocks noEditPoints="1"/>
          </p:cNvSpPr>
          <p:nvPr/>
        </p:nvSpPr>
        <p:spPr bwMode="auto">
          <a:xfrm>
            <a:off x="5493240" y="1429377"/>
            <a:ext cx="711200" cy="674687"/>
          </a:xfrm>
          <a:custGeom>
            <a:avLst/>
            <a:gdLst/>
            <a:ahLst/>
            <a:cxnLst>
              <a:cxn ang="0">
                <a:pos x="2142" y="2384"/>
              </a:cxn>
              <a:cxn ang="0">
                <a:pos x="1941" y="2152"/>
              </a:cxn>
              <a:cxn ang="0">
                <a:pos x="1941" y="1980"/>
              </a:cxn>
              <a:cxn ang="0">
                <a:pos x="1769" y="1980"/>
              </a:cxn>
              <a:cxn ang="0">
                <a:pos x="1533" y="1744"/>
              </a:cxn>
              <a:cxn ang="0">
                <a:pos x="1769" y="1508"/>
              </a:cxn>
              <a:cxn ang="0">
                <a:pos x="1941" y="1508"/>
              </a:cxn>
              <a:cxn ang="0">
                <a:pos x="1941" y="1336"/>
              </a:cxn>
              <a:cxn ang="0">
                <a:pos x="2177" y="1100"/>
              </a:cxn>
              <a:cxn ang="0">
                <a:pos x="2390" y="1238"/>
              </a:cxn>
              <a:cxn ang="0">
                <a:pos x="2605" y="1028"/>
              </a:cxn>
              <a:cxn ang="0">
                <a:pos x="2572" y="926"/>
              </a:cxn>
              <a:cxn ang="0">
                <a:pos x="1868" y="824"/>
              </a:cxn>
              <a:cxn ang="0">
                <a:pos x="1695" y="698"/>
              </a:cxn>
              <a:cxn ang="0">
                <a:pos x="1380" y="60"/>
              </a:cxn>
              <a:cxn ang="0">
                <a:pos x="1273" y="60"/>
              </a:cxn>
              <a:cxn ang="0">
                <a:pos x="958" y="698"/>
              </a:cxn>
              <a:cxn ang="0">
                <a:pos x="785" y="824"/>
              </a:cxn>
              <a:cxn ang="0">
                <a:pos x="81" y="926"/>
              </a:cxn>
              <a:cxn ang="0">
                <a:pos x="48" y="1028"/>
              </a:cxn>
              <a:cxn ang="0">
                <a:pos x="557" y="1525"/>
              </a:cxn>
              <a:cxn ang="0">
                <a:pos x="623" y="1728"/>
              </a:cxn>
              <a:cxn ang="0">
                <a:pos x="503" y="2429"/>
              </a:cxn>
              <a:cxn ang="0">
                <a:pos x="590" y="2492"/>
              </a:cxn>
              <a:cxn ang="0">
                <a:pos x="1220" y="2161"/>
              </a:cxn>
              <a:cxn ang="0">
                <a:pos x="1434" y="2161"/>
              </a:cxn>
              <a:cxn ang="0">
                <a:pos x="2063" y="2492"/>
              </a:cxn>
              <a:cxn ang="0">
                <a:pos x="2150" y="2429"/>
              </a:cxn>
              <a:cxn ang="0">
                <a:pos x="2142" y="2384"/>
              </a:cxn>
              <a:cxn ang="0">
                <a:pos x="2584" y="1629"/>
              </a:cxn>
              <a:cxn ang="0">
                <a:pos x="2291" y="1629"/>
              </a:cxn>
              <a:cxn ang="0">
                <a:pos x="2291" y="1337"/>
              </a:cxn>
              <a:cxn ang="0">
                <a:pos x="2177" y="1222"/>
              </a:cxn>
              <a:cxn ang="0">
                <a:pos x="2062" y="1337"/>
              </a:cxn>
              <a:cxn ang="0">
                <a:pos x="2062" y="1629"/>
              </a:cxn>
              <a:cxn ang="0">
                <a:pos x="1769" y="1629"/>
              </a:cxn>
              <a:cxn ang="0">
                <a:pos x="1654" y="1744"/>
              </a:cxn>
              <a:cxn ang="0">
                <a:pos x="1769" y="1859"/>
              </a:cxn>
              <a:cxn ang="0">
                <a:pos x="2062" y="1859"/>
              </a:cxn>
              <a:cxn ang="0">
                <a:pos x="2062" y="2152"/>
              </a:cxn>
              <a:cxn ang="0">
                <a:pos x="2177" y="2267"/>
              </a:cxn>
              <a:cxn ang="0">
                <a:pos x="2291" y="2152"/>
              </a:cxn>
              <a:cxn ang="0">
                <a:pos x="2291" y="1859"/>
              </a:cxn>
              <a:cxn ang="0">
                <a:pos x="2584" y="1859"/>
              </a:cxn>
              <a:cxn ang="0">
                <a:pos x="2699" y="1744"/>
              </a:cxn>
              <a:cxn ang="0">
                <a:pos x="2584" y="1629"/>
              </a:cxn>
            </a:cxnLst>
            <a:rect l="0" t="0" r="r" b="b"/>
            <a:pathLst>
              <a:path w="2699" h="2523">
                <a:moveTo>
                  <a:pt x="2142" y="2384"/>
                </a:moveTo>
                <a:cubicBezTo>
                  <a:pt x="2029" y="2368"/>
                  <a:pt x="1941" y="2270"/>
                  <a:pt x="1941" y="2152"/>
                </a:cubicBezTo>
                <a:cubicBezTo>
                  <a:pt x="1941" y="1980"/>
                  <a:pt x="1941" y="1980"/>
                  <a:pt x="1941" y="1980"/>
                </a:cubicBezTo>
                <a:cubicBezTo>
                  <a:pt x="1769" y="1980"/>
                  <a:pt x="1769" y="1980"/>
                  <a:pt x="1769" y="1980"/>
                </a:cubicBezTo>
                <a:cubicBezTo>
                  <a:pt x="1639" y="1980"/>
                  <a:pt x="1533" y="1874"/>
                  <a:pt x="1533" y="1744"/>
                </a:cubicBezTo>
                <a:cubicBezTo>
                  <a:pt x="1533" y="1614"/>
                  <a:pt x="1639" y="1508"/>
                  <a:pt x="1769" y="1508"/>
                </a:cubicBezTo>
                <a:cubicBezTo>
                  <a:pt x="1941" y="1508"/>
                  <a:pt x="1941" y="1508"/>
                  <a:pt x="1941" y="1508"/>
                </a:cubicBezTo>
                <a:cubicBezTo>
                  <a:pt x="1941" y="1336"/>
                  <a:pt x="1941" y="1336"/>
                  <a:pt x="1941" y="1336"/>
                </a:cubicBezTo>
                <a:cubicBezTo>
                  <a:pt x="1941" y="1206"/>
                  <a:pt x="2046" y="1100"/>
                  <a:pt x="2177" y="1100"/>
                </a:cubicBezTo>
                <a:cubicBezTo>
                  <a:pt x="2272" y="1100"/>
                  <a:pt x="2353" y="1157"/>
                  <a:pt x="2390" y="1238"/>
                </a:cubicBezTo>
                <a:cubicBezTo>
                  <a:pt x="2605" y="1028"/>
                  <a:pt x="2605" y="1028"/>
                  <a:pt x="2605" y="1028"/>
                </a:cubicBezTo>
                <a:cubicBezTo>
                  <a:pt x="2653" y="982"/>
                  <a:pt x="2638" y="936"/>
                  <a:pt x="2572" y="926"/>
                </a:cubicBezTo>
                <a:cubicBezTo>
                  <a:pt x="1868" y="824"/>
                  <a:pt x="1868" y="824"/>
                  <a:pt x="1868" y="824"/>
                </a:cubicBezTo>
                <a:cubicBezTo>
                  <a:pt x="1802" y="814"/>
                  <a:pt x="1724" y="758"/>
                  <a:pt x="1695" y="698"/>
                </a:cubicBezTo>
                <a:cubicBezTo>
                  <a:pt x="1380" y="60"/>
                  <a:pt x="1380" y="60"/>
                  <a:pt x="1380" y="60"/>
                </a:cubicBezTo>
                <a:cubicBezTo>
                  <a:pt x="1351" y="0"/>
                  <a:pt x="1303" y="0"/>
                  <a:pt x="1273" y="60"/>
                </a:cubicBezTo>
                <a:cubicBezTo>
                  <a:pt x="958" y="698"/>
                  <a:pt x="958" y="698"/>
                  <a:pt x="958" y="698"/>
                </a:cubicBezTo>
                <a:cubicBezTo>
                  <a:pt x="929" y="758"/>
                  <a:pt x="851" y="814"/>
                  <a:pt x="785" y="824"/>
                </a:cubicBezTo>
                <a:cubicBezTo>
                  <a:pt x="81" y="926"/>
                  <a:pt x="81" y="926"/>
                  <a:pt x="81" y="926"/>
                </a:cubicBezTo>
                <a:cubicBezTo>
                  <a:pt x="16" y="936"/>
                  <a:pt x="0" y="982"/>
                  <a:pt x="48" y="1028"/>
                </a:cubicBezTo>
                <a:cubicBezTo>
                  <a:pt x="557" y="1525"/>
                  <a:pt x="557" y="1525"/>
                  <a:pt x="557" y="1525"/>
                </a:cubicBezTo>
                <a:cubicBezTo>
                  <a:pt x="605" y="1571"/>
                  <a:pt x="635" y="1663"/>
                  <a:pt x="623" y="1728"/>
                </a:cubicBezTo>
                <a:cubicBezTo>
                  <a:pt x="503" y="2429"/>
                  <a:pt x="503" y="2429"/>
                  <a:pt x="503" y="2429"/>
                </a:cubicBezTo>
                <a:cubicBezTo>
                  <a:pt x="492" y="2495"/>
                  <a:pt x="531" y="2523"/>
                  <a:pt x="590" y="2492"/>
                </a:cubicBezTo>
                <a:cubicBezTo>
                  <a:pt x="1220" y="2161"/>
                  <a:pt x="1220" y="2161"/>
                  <a:pt x="1220" y="2161"/>
                </a:cubicBezTo>
                <a:cubicBezTo>
                  <a:pt x="1278" y="2130"/>
                  <a:pt x="1375" y="2130"/>
                  <a:pt x="1434" y="2161"/>
                </a:cubicBezTo>
                <a:cubicBezTo>
                  <a:pt x="2063" y="2492"/>
                  <a:pt x="2063" y="2492"/>
                  <a:pt x="2063" y="2492"/>
                </a:cubicBezTo>
                <a:cubicBezTo>
                  <a:pt x="2122" y="2523"/>
                  <a:pt x="2161" y="2495"/>
                  <a:pt x="2150" y="2429"/>
                </a:cubicBezTo>
                <a:lnTo>
                  <a:pt x="2142" y="2384"/>
                </a:lnTo>
                <a:close/>
                <a:moveTo>
                  <a:pt x="2584" y="1629"/>
                </a:moveTo>
                <a:cubicBezTo>
                  <a:pt x="2291" y="1629"/>
                  <a:pt x="2291" y="1629"/>
                  <a:pt x="2291" y="1629"/>
                </a:cubicBezTo>
                <a:cubicBezTo>
                  <a:pt x="2291" y="1337"/>
                  <a:pt x="2291" y="1337"/>
                  <a:pt x="2291" y="1337"/>
                </a:cubicBezTo>
                <a:cubicBezTo>
                  <a:pt x="2291" y="1273"/>
                  <a:pt x="2240" y="1222"/>
                  <a:pt x="2177" y="1222"/>
                </a:cubicBezTo>
                <a:cubicBezTo>
                  <a:pt x="2113" y="1222"/>
                  <a:pt x="2062" y="1273"/>
                  <a:pt x="2062" y="1337"/>
                </a:cubicBezTo>
                <a:cubicBezTo>
                  <a:pt x="2062" y="1629"/>
                  <a:pt x="2062" y="1629"/>
                  <a:pt x="2062" y="1629"/>
                </a:cubicBezTo>
                <a:cubicBezTo>
                  <a:pt x="1769" y="1629"/>
                  <a:pt x="1769" y="1629"/>
                  <a:pt x="1769" y="1629"/>
                </a:cubicBezTo>
                <a:cubicBezTo>
                  <a:pt x="1705" y="1629"/>
                  <a:pt x="1654" y="1681"/>
                  <a:pt x="1654" y="1744"/>
                </a:cubicBezTo>
                <a:cubicBezTo>
                  <a:pt x="1654" y="1807"/>
                  <a:pt x="1705" y="1859"/>
                  <a:pt x="1769" y="1859"/>
                </a:cubicBezTo>
                <a:cubicBezTo>
                  <a:pt x="2062" y="1859"/>
                  <a:pt x="2062" y="1859"/>
                  <a:pt x="2062" y="1859"/>
                </a:cubicBezTo>
                <a:cubicBezTo>
                  <a:pt x="2062" y="2152"/>
                  <a:pt x="2062" y="2152"/>
                  <a:pt x="2062" y="2152"/>
                </a:cubicBezTo>
                <a:cubicBezTo>
                  <a:pt x="2062" y="2215"/>
                  <a:pt x="2113" y="2267"/>
                  <a:pt x="2177" y="2267"/>
                </a:cubicBezTo>
                <a:cubicBezTo>
                  <a:pt x="2240" y="2267"/>
                  <a:pt x="2291" y="2215"/>
                  <a:pt x="2291" y="2152"/>
                </a:cubicBezTo>
                <a:cubicBezTo>
                  <a:pt x="2291" y="1859"/>
                  <a:pt x="2291" y="1859"/>
                  <a:pt x="2291" y="1859"/>
                </a:cubicBezTo>
                <a:cubicBezTo>
                  <a:pt x="2584" y="1859"/>
                  <a:pt x="2584" y="1859"/>
                  <a:pt x="2584" y="1859"/>
                </a:cubicBezTo>
                <a:cubicBezTo>
                  <a:pt x="2648" y="1859"/>
                  <a:pt x="2699" y="1807"/>
                  <a:pt x="2699" y="1744"/>
                </a:cubicBezTo>
                <a:cubicBezTo>
                  <a:pt x="2699" y="1681"/>
                  <a:pt x="2648" y="1629"/>
                  <a:pt x="2584" y="1629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" name="Rectángulo 1"/>
          <p:cNvSpPr/>
          <p:nvPr/>
        </p:nvSpPr>
        <p:spPr>
          <a:xfrm>
            <a:off x="2999675" y="1476861"/>
            <a:ext cx="83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bg1"/>
                </a:solidFill>
                <a:latin typeface="Segoe MDL2 Assets" panose="050A0102010101010101" pitchFamily="18" charset="0"/>
                <a:sym typeface="Wingdings 2" panose="05020102010507070707" pitchFamily="18" charset="2"/>
              </a:rPr>
              <a:t></a:t>
            </a:r>
            <a:endParaRPr lang="es-ES" sz="4800" dirty="0">
              <a:solidFill>
                <a:schemeClr val="bg1"/>
              </a:solidFill>
              <a:latin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val="37257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o de bloque 26"/>
          <p:cNvSpPr/>
          <p:nvPr/>
        </p:nvSpPr>
        <p:spPr>
          <a:xfrm rot="5400000">
            <a:off x="54898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Arco de bloque 27"/>
          <p:cNvSpPr/>
          <p:nvPr/>
        </p:nvSpPr>
        <p:spPr>
          <a:xfrm rot="16200000">
            <a:off x="4164265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Arco de bloque 29"/>
          <p:cNvSpPr/>
          <p:nvPr/>
        </p:nvSpPr>
        <p:spPr>
          <a:xfrm rot="5400000">
            <a:off x="4036187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Arco de bloque 30"/>
          <p:cNvSpPr/>
          <p:nvPr/>
        </p:nvSpPr>
        <p:spPr>
          <a:xfrm rot="16200000">
            <a:off x="8144345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upo 31"/>
          <p:cNvGrpSpPr/>
          <p:nvPr/>
        </p:nvGrpSpPr>
        <p:grpSpPr>
          <a:xfrm>
            <a:off x="8314010" y="5174679"/>
            <a:ext cx="3031579" cy="1226110"/>
            <a:chOff x="8270688" y="4616396"/>
            <a:chExt cx="3031579" cy="946170"/>
          </a:xfrm>
        </p:grpSpPr>
        <p:sp>
          <p:nvSpPr>
            <p:cNvPr id="51" name="Rectángulo 50"/>
            <p:cNvSpPr/>
            <p:nvPr/>
          </p:nvSpPr>
          <p:spPr>
            <a:xfrm>
              <a:off x="8270688" y="4763759"/>
              <a:ext cx="3031579" cy="798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tángulo 51"/>
            <p:cNvSpPr/>
            <p:nvPr/>
          </p:nvSpPr>
          <p:spPr>
            <a:xfrm>
              <a:off x="8270688" y="4616396"/>
              <a:ext cx="3031579" cy="798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700" kern="1200" dirty="0">
                  <a:solidFill>
                    <a:schemeClr val="accent2"/>
                  </a:solidFill>
                </a:rPr>
                <a:t>Gestión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479722" y="2191772"/>
            <a:ext cx="3266388" cy="2802227"/>
            <a:chOff x="4425130" y="1954705"/>
            <a:chExt cx="3266388" cy="2802227"/>
          </a:xfrm>
        </p:grpSpPr>
        <p:sp>
          <p:nvSpPr>
            <p:cNvPr id="49" name="Elipse 48"/>
            <p:cNvSpPr/>
            <p:nvPr/>
          </p:nvSpPr>
          <p:spPr>
            <a:xfrm>
              <a:off x="4425130" y="1954705"/>
              <a:ext cx="3266388" cy="28022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0" name="Elipse 12"/>
            <p:cNvSpPr/>
            <p:nvPr/>
          </p:nvSpPr>
          <p:spPr>
            <a:xfrm>
              <a:off x="4895476" y="2234927"/>
              <a:ext cx="2392744" cy="2241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300" b="1" kern="1200" dirty="0">
                  <a:latin typeface="Century Gothic" panose="020B0502020202020204" pitchFamily="34" charset="0"/>
                </a:rPr>
                <a:t>Centro de Costo/Beneficio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800" kern="1200" dirty="0">
                  <a:latin typeface="Century Gothic" panose="020B0502020202020204" pitchFamily="34" charset="0"/>
                </a:rPr>
                <a:t>Elemento PEP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800" kern="1200" dirty="0">
                  <a:latin typeface="Century Gothic" panose="020B0502020202020204" pitchFamily="34" charset="0"/>
                </a:rPr>
                <a:t>Orden CO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393187" y="2027060"/>
            <a:ext cx="1337360" cy="1337199"/>
            <a:chOff x="1338595" y="1789993"/>
            <a:chExt cx="1337360" cy="1337199"/>
          </a:xfrm>
        </p:grpSpPr>
        <p:sp>
          <p:nvSpPr>
            <p:cNvPr id="47" name="Elipse 46"/>
            <p:cNvSpPr/>
            <p:nvPr/>
          </p:nvSpPr>
          <p:spPr>
            <a:xfrm>
              <a:off x="1338595" y="1789993"/>
              <a:ext cx="1337360" cy="13371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8" name="Elipse 14"/>
            <p:cNvSpPr/>
            <p:nvPr/>
          </p:nvSpPr>
          <p:spPr>
            <a:xfrm>
              <a:off x="1556687" y="1952945"/>
              <a:ext cx="945656" cy="945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>
                  <a:latin typeface="Century Gothic" panose="020B0502020202020204" pitchFamily="34" charset="0"/>
                </a:rPr>
                <a:t>UREG</a:t>
              </a:r>
              <a:endParaRPr lang="es-CL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Elipse 34"/>
          <p:cNvSpPr/>
          <p:nvPr/>
        </p:nvSpPr>
        <p:spPr>
          <a:xfrm>
            <a:off x="933910" y="3145003"/>
            <a:ext cx="656642" cy="6565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6" name="Elipse 35"/>
          <p:cNvSpPr/>
          <p:nvPr/>
        </p:nvSpPr>
        <p:spPr>
          <a:xfrm>
            <a:off x="2840076" y="2290228"/>
            <a:ext cx="382027" cy="3821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7" name="Grupo 36"/>
          <p:cNvGrpSpPr/>
          <p:nvPr/>
        </p:nvGrpSpPr>
        <p:grpSpPr>
          <a:xfrm>
            <a:off x="2208302" y="3192770"/>
            <a:ext cx="1337360" cy="1337199"/>
            <a:chOff x="2153710" y="2955703"/>
            <a:chExt cx="1337360" cy="1337199"/>
          </a:xfrm>
        </p:grpSpPr>
        <p:sp>
          <p:nvSpPr>
            <p:cNvPr id="45" name="Elipse 44"/>
            <p:cNvSpPr/>
            <p:nvPr/>
          </p:nvSpPr>
          <p:spPr>
            <a:xfrm>
              <a:off x="2153710" y="2955703"/>
              <a:ext cx="1337360" cy="13371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6" name="Elipse 18"/>
            <p:cNvSpPr/>
            <p:nvPr/>
          </p:nvSpPr>
          <p:spPr>
            <a:xfrm>
              <a:off x="2349562" y="3151531"/>
              <a:ext cx="945656" cy="945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>
                  <a:latin typeface="Century Gothic" panose="020B0502020202020204" pitchFamily="34" charset="0"/>
                </a:rPr>
                <a:t>UREG</a:t>
              </a:r>
              <a:endParaRPr lang="es-CL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Elipse 37"/>
          <p:cNvSpPr/>
          <p:nvPr/>
        </p:nvSpPr>
        <p:spPr>
          <a:xfrm>
            <a:off x="1924926" y="4290125"/>
            <a:ext cx="382027" cy="3821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9" name="Grupo 38"/>
          <p:cNvGrpSpPr/>
          <p:nvPr/>
        </p:nvGrpSpPr>
        <p:grpSpPr>
          <a:xfrm>
            <a:off x="8669641" y="2357763"/>
            <a:ext cx="2331983" cy="2331562"/>
            <a:chOff x="8615049" y="2120696"/>
            <a:chExt cx="2331983" cy="2331562"/>
          </a:xfrm>
        </p:grpSpPr>
        <p:sp>
          <p:nvSpPr>
            <p:cNvPr id="43" name="Elipse 42"/>
            <p:cNvSpPr/>
            <p:nvPr/>
          </p:nvSpPr>
          <p:spPr>
            <a:xfrm>
              <a:off x="8615049" y="2120696"/>
              <a:ext cx="2331983" cy="2331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21"/>
            <p:cNvSpPr/>
            <p:nvPr/>
          </p:nvSpPr>
          <p:spPr>
            <a:xfrm>
              <a:off x="8956560" y="2462145"/>
              <a:ext cx="1707648" cy="164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kern="1200" dirty="0">
                  <a:latin typeface="Century Gothic" panose="020B0502020202020204" pitchFamily="34" charset="0"/>
                </a:rPr>
                <a:t>Resultado &amp; Balance</a:t>
              </a:r>
            </a:p>
          </p:txBody>
        </p:sp>
      </p:grpSp>
      <p:sp>
        <p:nvSpPr>
          <p:cNvPr id="55" name="Elipse 14"/>
          <p:cNvSpPr/>
          <p:nvPr/>
        </p:nvSpPr>
        <p:spPr>
          <a:xfrm>
            <a:off x="800403" y="3017455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>
                <a:latin typeface="Century Gothic" panose="020B0502020202020204" pitchFamily="34" charset="0"/>
              </a:rPr>
              <a:t>UREG</a:t>
            </a:r>
            <a:endParaRPr lang="es-CL" sz="1400" kern="1200" dirty="0">
              <a:latin typeface="Century Gothic" panose="020B0502020202020204" pitchFamily="34" charset="0"/>
            </a:endParaRPr>
          </a:p>
        </p:txBody>
      </p:sp>
      <p:sp>
        <p:nvSpPr>
          <p:cNvPr id="57" name="Elipse 14"/>
          <p:cNvSpPr/>
          <p:nvPr/>
        </p:nvSpPr>
        <p:spPr>
          <a:xfrm>
            <a:off x="2561028" y="2036808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50" kern="1200" dirty="0">
                <a:latin typeface="Century Gothic" panose="020B0502020202020204" pitchFamily="34" charset="0"/>
              </a:rPr>
              <a:t>UR</a:t>
            </a:r>
          </a:p>
        </p:txBody>
      </p:sp>
      <p:sp>
        <p:nvSpPr>
          <p:cNvPr id="58" name="Elipse 14"/>
          <p:cNvSpPr/>
          <p:nvPr/>
        </p:nvSpPr>
        <p:spPr>
          <a:xfrm>
            <a:off x="1664212" y="4018288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00" kern="1200" dirty="0">
                <a:latin typeface="Century Gothic" panose="020B0502020202020204" pitchFamily="34" charset="0"/>
              </a:rPr>
              <a:t>UR</a:t>
            </a:r>
          </a:p>
        </p:txBody>
      </p:sp>
      <p:sp>
        <p:nvSpPr>
          <p:cNvPr id="59" name="Elipse 58"/>
          <p:cNvSpPr/>
          <p:nvPr/>
        </p:nvSpPr>
        <p:spPr>
          <a:xfrm>
            <a:off x="1477227" y="3530529"/>
            <a:ext cx="656642" cy="6565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1" name="Elipse 14"/>
          <p:cNvSpPr/>
          <p:nvPr/>
        </p:nvSpPr>
        <p:spPr>
          <a:xfrm>
            <a:off x="1342503" y="3387803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>
                <a:latin typeface="Century Gothic" panose="020B0502020202020204" pitchFamily="34" charset="0"/>
              </a:rPr>
              <a:t>UREG</a:t>
            </a:r>
            <a:endParaRPr lang="es-CL" sz="1400" kern="1200" dirty="0">
              <a:latin typeface="Century Gothic" panose="020B0502020202020204" pitchFamily="34" charset="0"/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677333" y="5061328"/>
            <a:ext cx="8170120" cy="1339461"/>
            <a:chOff x="750342" y="4713370"/>
            <a:chExt cx="3369519" cy="849196"/>
          </a:xfrm>
        </p:grpSpPr>
        <p:sp>
          <p:nvSpPr>
            <p:cNvPr id="63" name="Rectángulo 62"/>
            <p:cNvSpPr/>
            <p:nvPr/>
          </p:nvSpPr>
          <p:spPr>
            <a:xfrm>
              <a:off x="750342" y="4763759"/>
              <a:ext cx="3031579" cy="798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ángulo 63"/>
            <p:cNvSpPr/>
            <p:nvPr/>
          </p:nvSpPr>
          <p:spPr>
            <a:xfrm>
              <a:off x="1088282" y="4713370"/>
              <a:ext cx="3031579" cy="798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700" kern="1200">
                  <a:solidFill>
                    <a:schemeClr val="accent2"/>
                  </a:solidFill>
                </a:rPr>
                <a:t>Operación Ingresos / Gastos</a:t>
              </a:r>
              <a:endParaRPr lang="es-CL" sz="37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5" name="Rectángulo 64"/>
          <p:cNvSpPr/>
          <p:nvPr/>
        </p:nvSpPr>
        <p:spPr>
          <a:xfrm>
            <a:off x="793328" y="1159928"/>
            <a:ext cx="2858317" cy="1018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700" kern="1200">
                <a:solidFill>
                  <a:schemeClr val="accent2"/>
                </a:solidFill>
              </a:rPr>
              <a:t>SIFIN</a:t>
            </a:r>
            <a:endParaRPr lang="es-CL" sz="3700" kern="1200" dirty="0">
              <a:solidFill>
                <a:schemeClr val="accent2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4674525" y="1159928"/>
            <a:ext cx="2858317" cy="1018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700" kern="1200">
                <a:solidFill>
                  <a:schemeClr val="accent2"/>
                </a:solidFill>
              </a:rPr>
              <a:t>SAP</a:t>
            </a:r>
            <a:endParaRPr lang="es-CL" sz="3700" kern="1200" dirty="0">
              <a:solidFill>
                <a:schemeClr val="accent2"/>
              </a:solidFill>
            </a:endParaRPr>
          </a:p>
        </p:txBody>
      </p:sp>
      <p:sp>
        <p:nvSpPr>
          <p:cNvPr id="68" name="Rectángulo redondeado 1">
            <a:extLst>
              <a:ext uri="{FF2B5EF4-FFF2-40B4-BE49-F238E27FC236}">
                <a16:creationId xmlns:a16="http://schemas.microsoft.com/office/drawing/2014/main" xmlns="" id="{089074D3-9055-4A70-8FCD-00015F8558E4}"/>
              </a:ext>
            </a:extLst>
          </p:cNvPr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xmlns="" id="{07415A95-59A8-4A34-A422-DB6C46FA1589}"/>
              </a:ext>
            </a:extLst>
          </p:cNvPr>
          <p:cNvSpPr txBox="1">
            <a:spLocks/>
          </p:cNvSpPr>
          <p:nvPr/>
        </p:nvSpPr>
        <p:spPr>
          <a:xfrm>
            <a:off x="677333" y="217101"/>
            <a:ext cx="9025467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Objetos </a:t>
            </a:r>
            <a:r>
              <a:rPr lang="es-ES_tradnl" altLang="es-CL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Imputación</a:t>
            </a: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361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677333" y="217101"/>
            <a:ext cx="9985501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Objetos de Imputación: </a:t>
            </a:r>
            <a:r>
              <a:rPr lang="es-ES_tradnl" altLang="es-CL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de Costos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graphicFrame>
        <p:nvGraphicFramePr>
          <p:cNvPr id="45" name="Marcador de contenido 3">
            <a:extLst>
              <a:ext uri="{FF2B5EF4-FFF2-40B4-BE49-F238E27FC236}">
                <a16:creationId xmlns:a16="http://schemas.microsoft.com/office/drawing/2014/main" xmlns="" id="{5EBB5C5B-315A-4A99-82CB-30CFD3DFDA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55969" y="2725598"/>
          <a:ext cx="10040937" cy="387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Tabla 45">
            <a:extLst>
              <a:ext uri="{FF2B5EF4-FFF2-40B4-BE49-F238E27FC236}">
                <a16:creationId xmlns:a16="http://schemas.microsoft.com/office/drawing/2014/main" xmlns="" id="{EF0487A0-540B-4E10-9BE7-7D8A9BD111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6500" y="2253513"/>
          <a:ext cx="1116363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19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457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28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46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1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B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4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4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xmlns="" id="{86D7EB9B-CD89-43ED-A19A-7F2D735B18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6499" y="1902689"/>
          <a:ext cx="1116363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19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457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28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46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1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B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4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4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6AD7140E-5335-44A0-AFE3-271C7A7BDC43}"/>
              </a:ext>
            </a:extLst>
          </p:cNvPr>
          <p:cNvSpPr/>
          <p:nvPr/>
        </p:nvSpPr>
        <p:spPr>
          <a:xfrm>
            <a:off x="1553307" y="3997659"/>
            <a:ext cx="1506413" cy="2227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4F9143D7-22EE-4DF2-99F2-B3B08B3B627C}"/>
              </a:ext>
            </a:extLst>
          </p:cNvPr>
          <p:cNvSpPr/>
          <p:nvPr/>
        </p:nvSpPr>
        <p:spPr>
          <a:xfrm>
            <a:off x="3723347" y="4353579"/>
            <a:ext cx="1647090" cy="5158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27336017-7564-44E7-B830-5FB62551D392}"/>
              </a:ext>
            </a:extLst>
          </p:cNvPr>
          <p:cNvSpPr/>
          <p:nvPr/>
        </p:nvSpPr>
        <p:spPr>
          <a:xfrm>
            <a:off x="5714999" y="4329233"/>
            <a:ext cx="1764321" cy="230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17BB79F4-D485-413D-8714-E09F829F25DF}"/>
              </a:ext>
            </a:extLst>
          </p:cNvPr>
          <p:cNvSpPr/>
          <p:nvPr/>
        </p:nvSpPr>
        <p:spPr>
          <a:xfrm>
            <a:off x="9853249" y="4313550"/>
            <a:ext cx="1096105" cy="2461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6B6E0D0E-4F9F-4608-8115-A3E620FF46EC}"/>
              </a:ext>
            </a:extLst>
          </p:cNvPr>
          <p:cNvSpPr txBox="1"/>
          <p:nvPr/>
        </p:nvSpPr>
        <p:spPr>
          <a:xfrm>
            <a:off x="486500" y="1094346"/>
            <a:ext cx="93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Ejemplo: </a:t>
            </a:r>
            <a:r>
              <a:rPr lang="es-CL" b="1" dirty="0"/>
              <a:t>Dpto. de Educación Física, Facultad de Educación   103008D031</a:t>
            </a:r>
          </a:p>
        </p:txBody>
      </p:sp>
      <p:sp>
        <p:nvSpPr>
          <p:cNvPr id="53" name="Forma libre: forma 20">
            <a:extLst>
              <a:ext uri="{FF2B5EF4-FFF2-40B4-BE49-F238E27FC236}">
                <a16:creationId xmlns:a16="http://schemas.microsoft.com/office/drawing/2014/main" xmlns="" id="{0B2A7727-B264-48F0-A0EF-D18DD0473597}"/>
              </a:ext>
            </a:extLst>
          </p:cNvPr>
          <p:cNvSpPr/>
          <p:nvPr/>
        </p:nvSpPr>
        <p:spPr>
          <a:xfrm>
            <a:off x="495094" y="2760289"/>
            <a:ext cx="1000563" cy="674680"/>
          </a:xfrm>
          <a:custGeom>
            <a:avLst/>
            <a:gdLst>
              <a:gd name="connsiteX0" fmla="*/ 0 w 1804230"/>
              <a:gd name="connsiteY0" fmla="*/ 0 h 674680"/>
              <a:gd name="connsiteX1" fmla="*/ 1804230 w 1804230"/>
              <a:gd name="connsiteY1" fmla="*/ 0 h 674680"/>
              <a:gd name="connsiteX2" fmla="*/ 1804230 w 1804230"/>
              <a:gd name="connsiteY2" fmla="*/ 674680 h 674680"/>
              <a:gd name="connsiteX3" fmla="*/ 0 w 1804230"/>
              <a:gd name="connsiteY3" fmla="*/ 674680 h 674680"/>
              <a:gd name="connsiteX4" fmla="*/ 0 w 1804230"/>
              <a:gd name="connsiteY4" fmla="*/ 0 h 6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230" h="674680">
                <a:moveTo>
                  <a:pt x="0" y="0"/>
                </a:moveTo>
                <a:lnTo>
                  <a:pt x="1804230" y="0"/>
                </a:lnTo>
                <a:lnTo>
                  <a:pt x="1804230" y="674680"/>
                </a:lnTo>
                <a:lnTo>
                  <a:pt x="0" y="6746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1838336"/>
              <a:satOff val="-2557"/>
              <a:lumOff val="-981"/>
              <a:alphaOff val="0"/>
            </a:schemeClr>
          </a:lnRef>
          <a:fillRef idx="1">
            <a:schemeClr val="accent5">
              <a:hueOff val="-1838336"/>
              <a:satOff val="-2557"/>
              <a:lumOff val="-981"/>
              <a:alphaOff val="0"/>
            </a:schemeClr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L" sz="1200" kern="1200" dirty="0"/>
              <a:t>Sociedad Financiera</a:t>
            </a:r>
          </a:p>
        </p:txBody>
      </p:sp>
      <p:sp>
        <p:nvSpPr>
          <p:cNvPr id="54" name="Forma libre: forma 21">
            <a:extLst>
              <a:ext uri="{FF2B5EF4-FFF2-40B4-BE49-F238E27FC236}">
                <a16:creationId xmlns:a16="http://schemas.microsoft.com/office/drawing/2014/main" xmlns="" id="{ABEDCCFB-3B8E-4644-BAF3-FC537AF9747C}"/>
              </a:ext>
            </a:extLst>
          </p:cNvPr>
          <p:cNvSpPr/>
          <p:nvPr/>
        </p:nvSpPr>
        <p:spPr>
          <a:xfrm>
            <a:off x="495094" y="3422240"/>
            <a:ext cx="1000563" cy="3125182"/>
          </a:xfrm>
          <a:custGeom>
            <a:avLst/>
            <a:gdLst>
              <a:gd name="connsiteX0" fmla="*/ 0 w 1804230"/>
              <a:gd name="connsiteY0" fmla="*/ 0 h 3125182"/>
              <a:gd name="connsiteX1" fmla="*/ 1804230 w 1804230"/>
              <a:gd name="connsiteY1" fmla="*/ 0 h 3125182"/>
              <a:gd name="connsiteX2" fmla="*/ 1804230 w 1804230"/>
              <a:gd name="connsiteY2" fmla="*/ 3125182 h 3125182"/>
              <a:gd name="connsiteX3" fmla="*/ 0 w 1804230"/>
              <a:gd name="connsiteY3" fmla="*/ 3125182 h 3125182"/>
              <a:gd name="connsiteX4" fmla="*/ 0 w 1804230"/>
              <a:gd name="connsiteY4" fmla="*/ 0 h 31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230" h="3125182">
                <a:moveTo>
                  <a:pt x="0" y="0"/>
                </a:moveTo>
                <a:lnTo>
                  <a:pt x="1804230" y="0"/>
                </a:lnTo>
                <a:lnTo>
                  <a:pt x="1804230" y="3125182"/>
                </a:lnTo>
                <a:lnTo>
                  <a:pt x="0" y="31251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lnRef>
          <a:fillRef idx="1"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fillRef>
          <a:effectRef idx="0"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L" sz="1200" kern="1200" dirty="0"/>
              <a:t>10:</a:t>
            </a:r>
            <a:br>
              <a:rPr lang="es-CL" sz="1200" kern="1200" dirty="0"/>
            </a:br>
            <a:r>
              <a:rPr lang="es-CL" sz="1200" kern="1200" dirty="0"/>
              <a:t>UdeC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L" sz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L" sz="1200" dirty="0"/>
              <a:t>41: Asesoría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L" sz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L" sz="1200" kern="1200" dirty="0"/>
              <a:t>42: </a:t>
            </a:r>
            <a:br>
              <a:rPr lang="es-CL" sz="1200" kern="1200" dirty="0"/>
            </a:br>
            <a:r>
              <a:rPr lang="es-CL" sz="1200" kern="1200" dirty="0"/>
              <a:t>Cedin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L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L" sz="1200" dirty="0"/>
              <a:t>43: Capacita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L" sz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L" sz="1200" kern="1200" dirty="0"/>
              <a:t>60: Bellavista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L" sz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L" sz="1200" kern="1200" dirty="0"/>
              <a:t>Otras..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7E2A93EA-AA10-4D57-8569-0BD6B7698EF0}"/>
              </a:ext>
            </a:extLst>
          </p:cNvPr>
          <p:cNvSpPr/>
          <p:nvPr/>
        </p:nvSpPr>
        <p:spPr>
          <a:xfrm>
            <a:off x="507190" y="3456578"/>
            <a:ext cx="675201" cy="3815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CuadroTexto 55"/>
          <p:cNvSpPr txBox="1"/>
          <p:nvPr/>
        </p:nvSpPr>
        <p:spPr>
          <a:xfrm>
            <a:off x="7860011" y="1278418"/>
            <a:ext cx="24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Centro de Costo</a:t>
            </a:r>
          </a:p>
        </p:txBody>
      </p:sp>
      <p:cxnSp>
        <p:nvCxnSpPr>
          <p:cNvPr id="57" name="Conector recto de flecha 56"/>
          <p:cNvCxnSpPr/>
          <p:nvPr/>
        </p:nvCxnSpPr>
        <p:spPr>
          <a:xfrm flipH="1">
            <a:off x="7695048" y="1271324"/>
            <a:ext cx="2416532" cy="709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o de bloque 26"/>
          <p:cNvSpPr/>
          <p:nvPr/>
        </p:nvSpPr>
        <p:spPr>
          <a:xfrm rot="5400000">
            <a:off x="54898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Arco de bloque 27"/>
          <p:cNvSpPr/>
          <p:nvPr/>
        </p:nvSpPr>
        <p:spPr>
          <a:xfrm rot="16200000">
            <a:off x="4164265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Arco de bloque 29"/>
          <p:cNvSpPr/>
          <p:nvPr/>
        </p:nvSpPr>
        <p:spPr>
          <a:xfrm rot="5400000">
            <a:off x="4036187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Arco de bloque 30"/>
          <p:cNvSpPr/>
          <p:nvPr/>
        </p:nvSpPr>
        <p:spPr>
          <a:xfrm rot="16200000">
            <a:off x="8144345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upo 31"/>
          <p:cNvGrpSpPr/>
          <p:nvPr/>
        </p:nvGrpSpPr>
        <p:grpSpPr>
          <a:xfrm>
            <a:off x="8314010" y="5174679"/>
            <a:ext cx="3031579" cy="1226110"/>
            <a:chOff x="8270688" y="4616396"/>
            <a:chExt cx="3031579" cy="946170"/>
          </a:xfrm>
        </p:grpSpPr>
        <p:sp>
          <p:nvSpPr>
            <p:cNvPr id="51" name="Rectángulo 50"/>
            <p:cNvSpPr/>
            <p:nvPr/>
          </p:nvSpPr>
          <p:spPr>
            <a:xfrm>
              <a:off x="8270688" y="4763759"/>
              <a:ext cx="3031579" cy="798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tángulo 51"/>
            <p:cNvSpPr/>
            <p:nvPr/>
          </p:nvSpPr>
          <p:spPr>
            <a:xfrm>
              <a:off x="8270688" y="4616396"/>
              <a:ext cx="3031579" cy="798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700" kern="1200" dirty="0">
                  <a:solidFill>
                    <a:schemeClr val="accent2"/>
                  </a:solidFill>
                </a:rPr>
                <a:t>Gestión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479722" y="2191772"/>
            <a:ext cx="3266388" cy="2802227"/>
            <a:chOff x="4425130" y="1954705"/>
            <a:chExt cx="3266388" cy="2802227"/>
          </a:xfrm>
        </p:grpSpPr>
        <p:sp>
          <p:nvSpPr>
            <p:cNvPr id="49" name="Elipse 48"/>
            <p:cNvSpPr/>
            <p:nvPr/>
          </p:nvSpPr>
          <p:spPr>
            <a:xfrm>
              <a:off x="4425130" y="1954705"/>
              <a:ext cx="3266388" cy="28022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0" name="Elipse 12"/>
            <p:cNvSpPr/>
            <p:nvPr/>
          </p:nvSpPr>
          <p:spPr>
            <a:xfrm>
              <a:off x="4895476" y="2234927"/>
              <a:ext cx="2392744" cy="2241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300" kern="1200" dirty="0">
                  <a:latin typeface="Century Gothic" panose="020B0502020202020204" pitchFamily="34" charset="0"/>
                </a:rPr>
                <a:t>Centro de Costo/Beneficio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800" b="1" kern="1200" dirty="0">
                  <a:latin typeface="Century Gothic" panose="020B0502020202020204" pitchFamily="34" charset="0"/>
                </a:rPr>
                <a:t>Elemento PEP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800" kern="1200" dirty="0">
                  <a:latin typeface="Century Gothic" panose="020B0502020202020204" pitchFamily="34" charset="0"/>
                </a:rPr>
                <a:t>Orden CO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393187" y="2027060"/>
            <a:ext cx="1337360" cy="1337199"/>
            <a:chOff x="1338595" y="1789993"/>
            <a:chExt cx="1337360" cy="1337199"/>
          </a:xfrm>
        </p:grpSpPr>
        <p:sp>
          <p:nvSpPr>
            <p:cNvPr id="47" name="Elipse 46"/>
            <p:cNvSpPr/>
            <p:nvPr/>
          </p:nvSpPr>
          <p:spPr>
            <a:xfrm>
              <a:off x="1338595" y="1789993"/>
              <a:ext cx="1337360" cy="13371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8" name="Elipse 14"/>
            <p:cNvSpPr/>
            <p:nvPr/>
          </p:nvSpPr>
          <p:spPr>
            <a:xfrm>
              <a:off x="1556687" y="1952945"/>
              <a:ext cx="945656" cy="945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>
                  <a:latin typeface="Century Gothic" panose="020B0502020202020204" pitchFamily="34" charset="0"/>
                </a:rPr>
                <a:t>UREG</a:t>
              </a:r>
              <a:endParaRPr lang="es-CL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Elipse 34"/>
          <p:cNvSpPr/>
          <p:nvPr/>
        </p:nvSpPr>
        <p:spPr>
          <a:xfrm>
            <a:off x="933910" y="3145003"/>
            <a:ext cx="656642" cy="6565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6" name="Elipse 35"/>
          <p:cNvSpPr/>
          <p:nvPr/>
        </p:nvSpPr>
        <p:spPr>
          <a:xfrm>
            <a:off x="2840076" y="2290228"/>
            <a:ext cx="382027" cy="3821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7" name="Grupo 36"/>
          <p:cNvGrpSpPr/>
          <p:nvPr/>
        </p:nvGrpSpPr>
        <p:grpSpPr>
          <a:xfrm>
            <a:off x="2208302" y="3192770"/>
            <a:ext cx="1337360" cy="1337199"/>
            <a:chOff x="2153710" y="2955703"/>
            <a:chExt cx="1337360" cy="1337199"/>
          </a:xfrm>
        </p:grpSpPr>
        <p:sp>
          <p:nvSpPr>
            <p:cNvPr id="45" name="Elipse 44"/>
            <p:cNvSpPr/>
            <p:nvPr/>
          </p:nvSpPr>
          <p:spPr>
            <a:xfrm>
              <a:off x="2153710" y="2955703"/>
              <a:ext cx="1337360" cy="13371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6" name="Elipse 18"/>
            <p:cNvSpPr/>
            <p:nvPr/>
          </p:nvSpPr>
          <p:spPr>
            <a:xfrm>
              <a:off x="2349562" y="3151531"/>
              <a:ext cx="945656" cy="945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>
                  <a:latin typeface="Century Gothic" panose="020B0502020202020204" pitchFamily="34" charset="0"/>
                </a:rPr>
                <a:t>UREG</a:t>
              </a:r>
              <a:endParaRPr lang="es-CL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Elipse 37"/>
          <p:cNvSpPr/>
          <p:nvPr/>
        </p:nvSpPr>
        <p:spPr>
          <a:xfrm>
            <a:off x="1924926" y="4290125"/>
            <a:ext cx="382027" cy="3821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9" name="Grupo 38"/>
          <p:cNvGrpSpPr/>
          <p:nvPr/>
        </p:nvGrpSpPr>
        <p:grpSpPr>
          <a:xfrm>
            <a:off x="8669641" y="2357763"/>
            <a:ext cx="2331983" cy="2331562"/>
            <a:chOff x="8615049" y="2120696"/>
            <a:chExt cx="2331983" cy="2331562"/>
          </a:xfrm>
        </p:grpSpPr>
        <p:sp>
          <p:nvSpPr>
            <p:cNvPr id="43" name="Elipse 42"/>
            <p:cNvSpPr/>
            <p:nvPr/>
          </p:nvSpPr>
          <p:spPr>
            <a:xfrm>
              <a:off x="8615049" y="2120696"/>
              <a:ext cx="2331983" cy="2331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21"/>
            <p:cNvSpPr/>
            <p:nvPr/>
          </p:nvSpPr>
          <p:spPr>
            <a:xfrm>
              <a:off x="8956560" y="2462145"/>
              <a:ext cx="1707648" cy="164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kern="1200" dirty="0">
                  <a:latin typeface="Century Gothic" panose="020B0502020202020204" pitchFamily="34" charset="0"/>
                </a:rPr>
                <a:t>Resultado &amp; Balance</a:t>
              </a:r>
            </a:p>
          </p:txBody>
        </p:sp>
      </p:grpSp>
      <p:sp>
        <p:nvSpPr>
          <p:cNvPr id="55" name="Elipse 14"/>
          <p:cNvSpPr/>
          <p:nvPr/>
        </p:nvSpPr>
        <p:spPr>
          <a:xfrm>
            <a:off x="800403" y="3017455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>
                <a:latin typeface="Century Gothic" panose="020B0502020202020204" pitchFamily="34" charset="0"/>
              </a:rPr>
              <a:t>UREG</a:t>
            </a:r>
            <a:endParaRPr lang="es-CL" sz="1400" kern="1200" dirty="0">
              <a:latin typeface="Century Gothic" panose="020B0502020202020204" pitchFamily="34" charset="0"/>
            </a:endParaRPr>
          </a:p>
        </p:txBody>
      </p:sp>
      <p:sp>
        <p:nvSpPr>
          <p:cNvPr id="57" name="Elipse 14"/>
          <p:cNvSpPr/>
          <p:nvPr/>
        </p:nvSpPr>
        <p:spPr>
          <a:xfrm>
            <a:off x="2561028" y="2036808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50" kern="1200" dirty="0">
                <a:latin typeface="Century Gothic" panose="020B0502020202020204" pitchFamily="34" charset="0"/>
              </a:rPr>
              <a:t>UR</a:t>
            </a:r>
          </a:p>
        </p:txBody>
      </p:sp>
      <p:sp>
        <p:nvSpPr>
          <p:cNvPr id="58" name="Elipse 14"/>
          <p:cNvSpPr/>
          <p:nvPr/>
        </p:nvSpPr>
        <p:spPr>
          <a:xfrm>
            <a:off x="1664212" y="4018288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00" kern="1200" dirty="0">
                <a:latin typeface="Century Gothic" panose="020B0502020202020204" pitchFamily="34" charset="0"/>
              </a:rPr>
              <a:t>UR</a:t>
            </a:r>
          </a:p>
        </p:txBody>
      </p:sp>
      <p:sp>
        <p:nvSpPr>
          <p:cNvPr id="59" name="Elipse 58"/>
          <p:cNvSpPr/>
          <p:nvPr/>
        </p:nvSpPr>
        <p:spPr>
          <a:xfrm>
            <a:off x="1477227" y="3530529"/>
            <a:ext cx="656642" cy="6565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1" name="Elipse 14"/>
          <p:cNvSpPr/>
          <p:nvPr/>
        </p:nvSpPr>
        <p:spPr>
          <a:xfrm>
            <a:off x="1342503" y="3387803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>
                <a:latin typeface="Century Gothic" panose="020B0502020202020204" pitchFamily="34" charset="0"/>
              </a:rPr>
              <a:t>UREG</a:t>
            </a:r>
            <a:endParaRPr lang="es-CL" sz="1400" kern="1200" dirty="0">
              <a:latin typeface="Century Gothic" panose="020B0502020202020204" pitchFamily="34" charset="0"/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677333" y="5061328"/>
            <a:ext cx="8170120" cy="1339461"/>
            <a:chOff x="750342" y="4713370"/>
            <a:chExt cx="3369519" cy="849196"/>
          </a:xfrm>
        </p:grpSpPr>
        <p:sp>
          <p:nvSpPr>
            <p:cNvPr id="63" name="Rectángulo 62"/>
            <p:cNvSpPr/>
            <p:nvPr/>
          </p:nvSpPr>
          <p:spPr>
            <a:xfrm>
              <a:off x="750342" y="4763759"/>
              <a:ext cx="3031579" cy="798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ángulo 63"/>
            <p:cNvSpPr/>
            <p:nvPr/>
          </p:nvSpPr>
          <p:spPr>
            <a:xfrm>
              <a:off x="1088282" y="4713370"/>
              <a:ext cx="3031579" cy="798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700" kern="1200">
                  <a:solidFill>
                    <a:schemeClr val="accent2"/>
                  </a:solidFill>
                </a:rPr>
                <a:t>Operación Ingresos / Gastos</a:t>
              </a:r>
              <a:endParaRPr lang="es-CL" sz="37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5" name="Rectángulo 64"/>
          <p:cNvSpPr/>
          <p:nvPr/>
        </p:nvSpPr>
        <p:spPr>
          <a:xfrm>
            <a:off x="793328" y="1159928"/>
            <a:ext cx="2858317" cy="1018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700" kern="1200">
                <a:solidFill>
                  <a:schemeClr val="accent2"/>
                </a:solidFill>
              </a:rPr>
              <a:t>SIFIN</a:t>
            </a:r>
            <a:endParaRPr lang="es-CL" sz="3700" kern="1200" dirty="0">
              <a:solidFill>
                <a:schemeClr val="accent2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4674525" y="1159928"/>
            <a:ext cx="2858317" cy="1018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700" kern="1200">
                <a:solidFill>
                  <a:schemeClr val="accent2"/>
                </a:solidFill>
              </a:rPr>
              <a:t>SAP</a:t>
            </a:r>
            <a:endParaRPr lang="es-CL" sz="3700" kern="1200" dirty="0">
              <a:solidFill>
                <a:schemeClr val="accent2"/>
              </a:solidFill>
            </a:endParaRPr>
          </a:p>
        </p:txBody>
      </p:sp>
      <p:sp>
        <p:nvSpPr>
          <p:cNvPr id="68" name="Rectángulo redondeado 1">
            <a:extLst>
              <a:ext uri="{FF2B5EF4-FFF2-40B4-BE49-F238E27FC236}">
                <a16:creationId xmlns:a16="http://schemas.microsoft.com/office/drawing/2014/main" xmlns="" id="{089074D3-9055-4A70-8FCD-00015F8558E4}"/>
              </a:ext>
            </a:extLst>
          </p:cNvPr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xmlns="" id="{07415A95-59A8-4A34-A422-DB6C46FA1589}"/>
              </a:ext>
            </a:extLst>
          </p:cNvPr>
          <p:cNvSpPr txBox="1">
            <a:spLocks/>
          </p:cNvSpPr>
          <p:nvPr/>
        </p:nvSpPr>
        <p:spPr>
          <a:xfrm>
            <a:off x="677333" y="217101"/>
            <a:ext cx="9025467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Objetos </a:t>
            </a:r>
            <a:r>
              <a:rPr lang="es-ES_tradnl" altLang="es-CL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Imputación</a:t>
            </a: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181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1">
            <a:extLst>
              <a:ext uri="{FF2B5EF4-FFF2-40B4-BE49-F238E27FC236}">
                <a16:creationId xmlns:a16="http://schemas.microsoft.com/office/drawing/2014/main" xmlns="" id="{B5B4267D-B015-4EE0-9629-7AF4659902C7}"/>
              </a:ext>
            </a:extLst>
          </p:cNvPr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4327B0A-5F76-47CE-B8B9-E12231EE002E}"/>
              </a:ext>
            </a:extLst>
          </p:cNvPr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Objetos de Imputación: </a:t>
            </a:r>
            <a:r>
              <a:rPr lang="es-ES_tradnl" altLang="es-CL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 PEP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15EF93FD-48E3-4002-A550-F91E0F56990B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D09EF3B2-10F7-4434-92CF-5863225F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E465DF2E-74DC-4D4F-928D-DC161D97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10" name="Rectángulo 9"/>
          <p:cNvSpPr/>
          <p:nvPr/>
        </p:nvSpPr>
        <p:spPr>
          <a:xfrm>
            <a:off x="677334" y="961012"/>
            <a:ext cx="10447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Un plan de estructura de proyecto es un </a:t>
            </a:r>
            <a:r>
              <a:rPr lang="es-CL" sz="2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modelo de proyecto</a:t>
            </a:r>
            <a:r>
              <a:rPr lang="es-CL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2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que representa los conceptos de control de un proyecto que se gestionan  como una estructura jerárquica.</a:t>
            </a:r>
          </a:p>
          <a:p>
            <a:pPr algn="just"/>
            <a:endParaRPr lang="es-CL" sz="2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sz="2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Cada Elemento PEP actúa como un acumulador de gastos o ingresos.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906736" y="6057919"/>
            <a:ext cx="24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Elemento PEP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9" y="3584547"/>
            <a:ext cx="9725025" cy="308610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9956803" y="6066921"/>
            <a:ext cx="340136" cy="3603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5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o de bloque 26"/>
          <p:cNvSpPr/>
          <p:nvPr/>
        </p:nvSpPr>
        <p:spPr>
          <a:xfrm rot="5400000">
            <a:off x="54898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Arco de bloque 27"/>
          <p:cNvSpPr/>
          <p:nvPr/>
        </p:nvSpPr>
        <p:spPr>
          <a:xfrm rot="16200000">
            <a:off x="4164265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Arco de bloque 29"/>
          <p:cNvSpPr/>
          <p:nvPr/>
        </p:nvSpPr>
        <p:spPr>
          <a:xfrm rot="5400000">
            <a:off x="4036187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Arco de bloque 30"/>
          <p:cNvSpPr/>
          <p:nvPr/>
        </p:nvSpPr>
        <p:spPr>
          <a:xfrm rot="16200000">
            <a:off x="8144345" y="1532192"/>
            <a:ext cx="3992757" cy="3993371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upo 31"/>
          <p:cNvGrpSpPr/>
          <p:nvPr/>
        </p:nvGrpSpPr>
        <p:grpSpPr>
          <a:xfrm>
            <a:off x="8314010" y="5174679"/>
            <a:ext cx="3031579" cy="1226110"/>
            <a:chOff x="8270688" y="4616396"/>
            <a:chExt cx="3031579" cy="946170"/>
          </a:xfrm>
        </p:grpSpPr>
        <p:sp>
          <p:nvSpPr>
            <p:cNvPr id="51" name="Rectángulo 50"/>
            <p:cNvSpPr/>
            <p:nvPr/>
          </p:nvSpPr>
          <p:spPr>
            <a:xfrm>
              <a:off x="8270688" y="4763759"/>
              <a:ext cx="3031579" cy="798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tángulo 51"/>
            <p:cNvSpPr/>
            <p:nvPr/>
          </p:nvSpPr>
          <p:spPr>
            <a:xfrm>
              <a:off x="8270688" y="4616396"/>
              <a:ext cx="3031579" cy="798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700" kern="1200" dirty="0">
                  <a:solidFill>
                    <a:schemeClr val="accent2"/>
                  </a:solidFill>
                </a:rPr>
                <a:t>Gestión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479722" y="2191772"/>
            <a:ext cx="3266388" cy="2802227"/>
            <a:chOff x="4425130" y="1954705"/>
            <a:chExt cx="3266388" cy="2802227"/>
          </a:xfrm>
        </p:grpSpPr>
        <p:sp>
          <p:nvSpPr>
            <p:cNvPr id="49" name="Elipse 48"/>
            <p:cNvSpPr/>
            <p:nvPr/>
          </p:nvSpPr>
          <p:spPr>
            <a:xfrm>
              <a:off x="4425130" y="1954705"/>
              <a:ext cx="3266388" cy="28022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0" name="Elipse 12"/>
            <p:cNvSpPr/>
            <p:nvPr/>
          </p:nvSpPr>
          <p:spPr>
            <a:xfrm>
              <a:off x="4895476" y="2234927"/>
              <a:ext cx="2392744" cy="2241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300" kern="1200" dirty="0">
                  <a:latin typeface="Century Gothic" panose="020B0502020202020204" pitchFamily="34" charset="0"/>
                </a:rPr>
                <a:t>Centro de Costo/Beneficio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800" kern="1200" dirty="0">
                  <a:latin typeface="Century Gothic" panose="020B0502020202020204" pitchFamily="34" charset="0"/>
                </a:rPr>
                <a:t>Elemento PEP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800" b="1" kern="1200" dirty="0">
                  <a:latin typeface="Century Gothic" panose="020B0502020202020204" pitchFamily="34" charset="0"/>
                </a:rPr>
                <a:t>Orden CO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393187" y="2027060"/>
            <a:ext cx="1337360" cy="1337199"/>
            <a:chOff x="1338595" y="1789993"/>
            <a:chExt cx="1337360" cy="1337199"/>
          </a:xfrm>
        </p:grpSpPr>
        <p:sp>
          <p:nvSpPr>
            <p:cNvPr id="47" name="Elipse 46"/>
            <p:cNvSpPr/>
            <p:nvPr/>
          </p:nvSpPr>
          <p:spPr>
            <a:xfrm>
              <a:off x="1338595" y="1789993"/>
              <a:ext cx="1337360" cy="13371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8" name="Elipse 14"/>
            <p:cNvSpPr/>
            <p:nvPr/>
          </p:nvSpPr>
          <p:spPr>
            <a:xfrm>
              <a:off x="1556687" y="1952945"/>
              <a:ext cx="945656" cy="945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>
                  <a:latin typeface="Century Gothic" panose="020B0502020202020204" pitchFamily="34" charset="0"/>
                </a:rPr>
                <a:t>UREG</a:t>
              </a:r>
              <a:endParaRPr lang="es-CL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Elipse 34"/>
          <p:cNvSpPr/>
          <p:nvPr/>
        </p:nvSpPr>
        <p:spPr>
          <a:xfrm>
            <a:off x="933910" y="3145003"/>
            <a:ext cx="656642" cy="6565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6" name="Elipse 35"/>
          <p:cNvSpPr/>
          <p:nvPr/>
        </p:nvSpPr>
        <p:spPr>
          <a:xfrm>
            <a:off x="2840076" y="2290228"/>
            <a:ext cx="382027" cy="3821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7" name="Grupo 36"/>
          <p:cNvGrpSpPr/>
          <p:nvPr/>
        </p:nvGrpSpPr>
        <p:grpSpPr>
          <a:xfrm>
            <a:off x="2208302" y="3192770"/>
            <a:ext cx="1337360" cy="1337199"/>
            <a:chOff x="2153710" y="2955703"/>
            <a:chExt cx="1337360" cy="1337199"/>
          </a:xfrm>
        </p:grpSpPr>
        <p:sp>
          <p:nvSpPr>
            <p:cNvPr id="45" name="Elipse 44"/>
            <p:cNvSpPr/>
            <p:nvPr/>
          </p:nvSpPr>
          <p:spPr>
            <a:xfrm>
              <a:off x="2153710" y="2955703"/>
              <a:ext cx="1337360" cy="13371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6" name="Elipse 18"/>
            <p:cNvSpPr/>
            <p:nvPr/>
          </p:nvSpPr>
          <p:spPr>
            <a:xfrm>
              <a:off x="2349562" y="3151531"/>
              <a:ext cx="945656" cy="945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>
                  <a:latin typeface="Century Gothic" panose="020B0502020202020204" pitchFamily="34" charset="0"/>
                </a:rPr>
                <a:t>UREG</a:t>
              </a:r>
              <a:endParaRPr lang="es-CL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Elipse 37"/>
          <p:cNvSpPr/>
          <p:nvPr/>
        </p:nvSpPr>
        <p:spPr>
          <a:xfrm>
            <a:off x="1924926" y="4290125"/>
            <a:ext cx="382027" cy="3821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9" name="Grupo 38"/>
          <p:cNvGrpSpPr/>
          <p:nvPr/>
        </p:nvGrpSpPr>
        <p:grpSpPr>
          <a:xfrm>
            <a:off x="8669641" y="2357763"/>
            <a:ext cx="2331983" cy="2331562"/>
            <a:chOff x="8615049" y="2120696"/>
            <a:chExt cx="2331983" cy="2331562"/>
          </a:xfrm>
        </p:grpSpPr>
        <p:sp>
          <p:nvSpPr>
            <p:cNvPr id="43" name="Elipse 42"/>
            <p:cNvSpPr/>
            <p:nvPr/>
          </p:nvSpPr>
          <p:spPr>
            <a:xfrm>
              <a:off x="8615049" y="2120696"/>
              <a:ext cx="2331983" cy="2331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21"/>
            <p:cNvSpPr/>
            <p:nvPr/>
          </p:nvSpPr>
          <p:spPr>
            <a:xfrm>
              <a:off x="8956560" y="2462145"/>
              <a:ext cx="1707648" cy="164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kern="1200" dirty="0">
                  <a:latin typeface="Century Gothic" panose="020B0502020202020204" pitchFamily="34" charset="0"/>
                </a:rPr>
                <a:t>Resultado &amp; Balance</a:t>
              </a:r>
            </a:p>
          </p:txBody>
        </p:sp>
      </p:grpSp>
      <p:sp>
        <p:nvSpPr>
          <p:cNvPr id="55" name="Elipse 14"/>
          <p:cNvSpPr/>
          <p:nvPr/>
        </p:nvSpPr>
        <p:spPr>
          <a:xfrm>
            <a:off x="800403" y="3017455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>
                <a:latin typeface="Century Gothic" panose="020B0502020202020204" pitchFamily="34" charset="0"/>
              </a:rPr>
              <a:t>UREG</a:t>
            </a:r>
            <a:endParaRPr lang="es-CL" sz="1400" kern="1200" dirty="0">
              <a:latin typeface="Century Gothic" panose="020B0502020202020204" pitchFamily="34" charset="0"/>
            </a:endParaRPr>
          </a:p>
        </p:txBody>
      </p:sp>
      <p:sp>
        <p:nvSpPr>
          <p:cNvPr id="57" name="Elipse 14"/>
          <p:cNvSpPr/>
          <p:nvPr/>
        </p:nvSpPr>
        <p:spPr>
          <a:xfrm>
            <a:off x="2561028" y="2036808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50" kern="1200" dirty="0">
                <a:latin typeface="Century Gothic" panose="020B0502020202020204" pitchFamily="34" charset="0"/>
              </a:rPr>
              <a:t>UR</a:t>
            </a:r>
          </a:p>
        </p:txBody>
      </p:sp>
      <p:sp>
        <p:nvSpPr>
          <p:cNvPr id="58" name="Elipse 14"/>
          <p:cNvSpPr/>
          <p:nvPr/>
        </p:nvSpPr>
        <p:spPr>
          <a:xfrm>
            <a:off x="1664212" y="4018288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00" kern="1200" dirty="0">
                <a:latin typeface="Century Gothic" panose="020B0502020202020204" pitchFamily="34" charset="0"/>
              </a:rPr>
              <a:t>UR</a:t>
            </a:r>
          </a:p>
        </p:txBody>
      </p:sp>
      <p:sp>
        <p:nvSpPr>
          <p:cNvPr id="59" name="Elipse 58"/>
          <p:cNvSpPr/>
          <p:nvPr/>
        </p:nvSpPr>
        <p:spPr>
          <a:xfrm>
            <a:off x="1477227" y="3530529"/>
            <a:ext cx="656642" cy="6565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1" name="Elipse 14"/>
          <p:cNvSpPr/>
          <p:nvPr/>
        </p:nvSpPr>
        <p:spPr>
          <a:xfrm>
            <a:off x="1342503" y="3387803"/>
            <a:ext cx="945656" cy="94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>
                <a:latin typeface="Century Gothic" panose="020B0502020202020204" pitchFamily="34" charset="0"/>
              </a:rPr>
              <a:t>UREG</a:t>
            </a:r>
            <a:endParaRPr lang="es-CL" sz="1400" kern="1200" dirty="0">
              <a:latin typeface="Century Gothic" panose="020B0502020202020204" pitchFamily="34" charset="0"/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677333" y="5061328"/>
            <a:ext cx="8170120" cy="1339461"/>
            <a:chOff x="750342" y="4713370"/>
            <a:chExt cx="3369519" cy="849196"/>
          </a:xfrm>
        </p:grpSpPr>
        <p:sp>
          <p:nvSpPr>
            <p:cNvPr id="63" name="Rectángulo 62"/>
            <p:cNvSpPr/>
            <p:nvPr/>
          </p:nvSpPr>
          <p:spPr>
            <a:xfrm>
              <a:off x="750342" y="4763759"/>
              <a:ext cx="3031579" cy="798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ángulo 63"/>
            <p:cNvSpPr/>
            <p:nvPr/>
          </p:nvSpPr>
          <p:spPr>
            <a:xfrm>
              <a:off x="1088282" y="4713370"/>
              <a:ext cx="3031579" cy="798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700" kern="1200">
                  <a:solidFill>
                    <a:schemeClr val="accent2"/>
                  </a:solidFill>
                </a:rPr>
                <a:t>Operación Ingresos / Gastos</a:t>
              </a:r>
              <a:endParaRPr lang="es-CL" sz="37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5" name="Rectángulo 64"/>
          <p:cNvSpPr/>
          <p:nvPr/>
        </p:nvSpPr>
        <p:spPr>
          <a:xfrm>
            <a:off x="793328" y="1159928"/>
            <a:ext cx="2858317" cy="1018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700" kern="1200">
                <a:solidFill>
                  <a:schemeClr val="accent2"/>
                </a:solidFill>
              </a:rPr>
              <a:t>SIFIN</a:t>
            </a:r>
            <a:endParaRPr lang="es-CL" sz="3700" kern="1200" dirty="0">
              <a:solidFill>
                <a:schemeClr val="accent2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4674525" y="1159928"/>
            <a:ext cx="2858317" cy="1018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700" kern="1200">
                <a:solidFill>
                  <a:schemeClr val="accent2"/>
                </a:solidFill>
              </a:rPr>
              <a:t>SAP</a:t>
            </a:r>
            <a:endParaRPr lang="es-CL" sz="3700" kern="1200" dirty="0">
              <a:solidFill>
                <a:schemeClr val="accent2"/>
              </a:solidFill>
            </a:endParaRPr>
          </a:p>
        </p:txBody>
      </p:sp>
      <p:sp>
        <p:nvSpPr>
          <p:cNvPr id="68" name="Rectángulo redondeado 1">
            <a:extLst>
              <a:ext uri="{FF2B5EF4-FFF2-40B4-BE49-F238E27FC236}">
                <a16:creationId xmlns:a16="http://schemas.microsoft.com/office/drawing/2014/main" xmlns="" id="{089074D3-9055-4A70-8FCD-00015F8558E4}"/>
              </a:ext>
            </a:extLst>
          </p:cNvPr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xmlns="" id="{07415A95-59A8-4A34-A422-DB6C46FA1589}"/>
              </a:ext>
            </a:extLst>
          </p:cNvPr>
          <p:cNvSpPr txBox="1">
            <a:spLocks/>
          </p:cNvSpPr>
          <p:nvPr/>
        </p:nvSpPr>
        <p:spPr>
          <a:xfrm>
            <a:off x="677333" y="217101"/>
            <a:ext cx="9025467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Objetos </a:t>
            </a:r>
            <a:r>
              <a:rPr lang="es-ES_tradnl" altLang="es-CL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Imputación</a:t>
            </a: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2476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6488723" y="1231433"/>
            <a:ext cx="5189930" cy="5081443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redondeado 1">
            <a:extLst>
              <a:ext uri="{FF2B5EF4-FFF2-40B4-BE49-F238E27FC236}">
                <a16:creationId xmlns:a16="http://schemas.microsoft.com/office/drawing/2014/main" xmlns="" id="{B5B4267D-B015-4EE0-9629-7AF4659902C7}"/>
              </a:ext>
            </a:extLst>
          </p:cNvPr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A4327B0A-5F76-47CE-B8B9-E12231EE002E}"/>
              </a:ext>
            </a:extLst>
          </p:cNvPr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Objetos de Imputación: Orden CO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15EF93FD-48E3-4002-A550-F91E0F56990B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D09EF3B2-10F7-4434-92CF-5863225F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xmlns="" id="{E465DF2E-74DC-4D4F-928D-DC161D97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36" name="Rectángulo 35"/>
          <p:cNvSpPr/>
          <p:nvPr/>
        </p:nvSpPr>
        <p:spPr>
          <a:xfrm>
            <a:off x="677333" y="1284375"/>
            <a:ext cx="47914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sz="2600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Es un </a:t>
            </a:r>
            <a:r>
              <a:rPr lang="es-CL" sz="2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objeto agrupador de gastos o ingresos</a:t>
            </a:r>
            <a:r>
              <a:rPr lang="es-CL" sz="2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CL" sz="2600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que tienen una temporalidad definida y con ítem de recursos financieros menor a un proyecto.</a:t>
            </a:r>
          </a:p>
          <a:p>
            <a:pPr lvl="0" algn="just"/>
            <a:endParaRPr lang="es-CL" sz="2600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es-CL" sz="2600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Tanto la Orden CO y Elementos PEP se asocian a un </a:t>
            </a:r>
            <a:r>
              <a:rPr lang="es-CL" sz="2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Centro de Costo</a:t>
            </a:r>
            <a:r>
              <a:rPr lang="es-CL" sz="2600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718557" y="1314836"/>
            <a:ext cx="4589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accent2">
                    <a:lumMod val="75000"/>
                  </a:schemeClr>
                </a:solidFill>
              </a:rPr>
              <a:t>SEMINARIO INNOVACIÓN TECNOLÓGICA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9699948" y="1645892"/>
            <a:ext cx="24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Orden CO</a:t>
            </a:r>
          </a:p>
        </p:txBody>
      </p:sp>
      <p:cxnSp>
        <p:nvCxnSpPr>
          <p:cNvPr id="39" name="Conector recto de flecha 38"/>
          <p:cNvCxnSpPr/>
          <p:nvPr/>
        </p:nvCxnSpPr>
        <p:spPr>
          <a:xfrm flipH="1">
            <a:off x="10210797" y="2015224"/>
            <a:ext cx="1300541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upo 39"/>
          <p:cNvGrpSpPr/>
          <p:nvPr/>
        </p:nvGrpSpPr>
        <p:grpSpPr>
          <a:xfrm>
            <a:off x="7123976" y="2323383"/>
            <a:ext cx="4184166" cy="3871984"/>
            <a:chOff x="7025068" y="2278767"/>
            <a:chExt cx="4154124" cy="3956308"/>
          </a:xfrm>
        </p:grpSpPr>
        <p:grpSp>
          <p:nvGrpSpPr>
            <p:cNvPr id="41" name="Grupo 40"/>
            <p:cNvGrpSpPr/>
            <p:nvPr/>
          </p:nvGrpSpPr>
          <p:grpSpPr>
            <a:xfrm>
              <a:off x="7025068" y="2278767"/>
              <a:ext cx="1978154" cy="1186892"/>
              <a:chOff x="588240" y="1162"/>
              <a:chExt cx="1978154" cy="1186892"/>
            </a:xfrm>
          </p:grpSpPr>
          <p:sp>
            <p:nvSpPr>
              <p:cNvPr id="54" name="Rectángulo 53"/>
              <p:cNvSpPr/>
              <p:nvPr/>
            </p:nvSpPr>
            <p:spPr>
              <a:xfrm>
                <a:off x="588240" y="1162"/>
                <a:ext cx="1978154" cy="118689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ángulo 54"/>
              <p:cNvSpPr/>
              <p:nvPr/>
            </p:nvSpPr>
            <p:spPr>
              <a:xfrm>
                <a:off x="588240" y="1162"/>
                <a:ext cx="1978154" cy="1186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100" kern="1200"/>
                  <a:t>Contratación expositores</a:t>
                </a: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9201038" y="2278767"/>
              <a:ext cx="1978154" cy="1186892"/>
              <a:chOff x="2764210" y="1162"/>
              <a:chExt cx="1978154" cy="1186892"/>
            </a:xfrm>
          </p:grpSpPr>
          <p:sp>
            <p:nvSpPr>
              <p:cNvPr id="52" name="Rectángulo 51"/>
              <p:cNvSpPr/>
              <p:nvPr/>
            </p:nvSpPr>
            <p:spPr>
              <a:xfrm>
                <a:off x="2764210" y="1162"/>
                <a:ext cx="1978154" cy="118689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363841"/>
                  <a:satOff val="-20982"/>
                  <a:lumOff val="2157"/>
                  <a:alphaOff val="0"/>
                </a:schemeClr>
              </a:fillRef>
              <a:effectRef idx="0">
                <a:schemeClr val="accent2">
                  <a:hueOff val="-363841"/>
                  <a:satOff val="-20982"/>
                  <a:lumOff val="215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ectángulo 52"/>
              <p:cNvSpPr/>
              <p:nvPr/>
            </p:nvSpPr>
            <p:spPr>
              <a:xfrm>
                <a:off x="2764210" y="1162"/>
                <a:ext cx="1978154" cy="1186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100" kern="1200" dirty="0"/>
                  <a:t>Servicio de </a:t>
                </a:r>
                <a:r>
                  <a:rPr lang="es-CL" sz="2100" kern="1200" dirty="0" err="1"/>
                  <a:t>Banquetería</a:t>
                </a:r>
                <a:endParaRPr lang="es-CL" sz="2100" kern="1200" dirty="0"/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7025068" y="3663475"/>
              <a:ext cx="1978154" cy="1186892"/>
              <a:chOff x="588240" y="1385870"/>
              <a:chExt cx="1978154" cy="1186892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588240" y="1385870"/>
                <a:ext cx="1978154" cy="118689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727682"/>
                  <a:satOff val="-41964"/>
                  <a:lumOff val="4314"/>
                  <a:alphaOff val="0"/>
                </a:schemeClr>
              </a:fillRef>
              <a:effectRef idx="0">
                <a:schemeClr val="accent2">
                  <a:hueOff val="-727682"/>
                  <a:satOff val="-41964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ángulo 50"/>
              <p:cNvSpPr/>
              <p:nvPr/>
            </p:nvSpPr>
            <p:spPr>
              <a:xfrm>
                <a:off x="588240" y="1385870"/>
                <a:ext cx="1978154" cy="1186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100" kern="1200"/>
                  <a:t>Comunicaciones</a:t>
                </a: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9201038" y="3663475"/>
              <a:ext cx="1978154" cy="1186892"/>
              <a:chOff x="2764210" y="1385870"/>
              <a:chExt cx="1978154" cy="1186892"/>
            </a:xfrm>
          </p:grpSpPr>
          <p:sp>
            <p:nvSpPr>
              <p:cNvPr id="48" name="Rectángulo 47"/>
              <p:cNvSpPr/>
              <p:nvPr/>
            </p:nvSpPr>
            <p:spPr>
              <a:xfrm>
                <a:off x="2764210" y="1385870"/>
                <a:ext cx="1978154" cy="118689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1091522"/>
                  <a:satOff val="-62946"/>
                  <a:lumOff val="6471"/>
                  <a:alphaOff val="0"/>
                </a:schemeClr>
              </a:fillRef>
              <a:effectRef idx="0">
                <a:schemeClr val="accent2">
                  <a:hueOff val="-1091522"/>
                  <a:satOff val="-62946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ectángulo 48"/>
              <p:cNvSpPr/>
              <p:nvPr/>
            </p:nvSpPr>
            <p:spPr>
              <a:xfrm>
                <a:off x="2764210" y="1385870"/>
                <a:ext cx="1978154" cy="1186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100" kern="1200"/>
                  <a:t>Materiales de apoyo</a:t>
                </a: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8113053" y="5048183"/>
              <a:ext cx="1978154" cy="1186892"/>
              <a:chOff x="1676225" y="2770578"/>
              <a:chExt cx="1978154" cy="1186892"/>
            </a:xfrm>
          </p:grpSpPr>
          <p:sp>
            <p:nvSpPr>
              <p:cNvPr id="46" name="Rectángulo 45"/>
              <p:cNvSpPr/>
              <p:nvPr/>
            </p:nvSpPr>
            <p:spPr>
              <a:xfrm>
                <a:off x="1676225" y="2770578"/>
                <a:ext cx="1978154" cy="118689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1455363"/>
                  <a:satOff val="-83928"/>
                  <a:lumOff val="8628"/>
                  <a:alphaOff val="0"/>
                </a:schemeClr>
              </a:fillRef>
              <a:effectRef idx="0">
                <a:schemeClr val="accent2">
                  <a:hueOff val="-1455363"/>
                  <a:satOff val="-83928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ángulo 46"/>
              <p:cNvSpPr/>
              <p:nvPr/>
            </p:nvSpPr>
            <p:spPr>
              <a:xfrm>
                <a:off x="1676225" y="2770578"/>
                <a:ext cx="1978154" cy="1186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100" kern="1200"/>
                  <a:t>Inscripciones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9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863" y="217488"/>
            <a:ext cx="8523287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ea typeface="Verdana"/>
                <a:cs typeface="+mj-lt"/>
              </a:rPr>
              <a:t>Temas a abordar hoy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Calibri Light"/>
            </a:endParaRPr>
          </a:p>
        </p:txBody>
      </p:sp>
      <p:sp>
        <p:nvSpPr>
          <p:cNvPr id="17" name="2 Lágrima"/>
          <p:cNvSpPr/>
          <p:nvPr/>
        </p:nvSpPr>
        <p:spPr>
          <a:xfrm>
            <a:off x="365125" y="1196975"/>
            <a:ext cx="1557338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4" name="3 Lágrima"/>
          <p:cNvSpPr/>
          <p:nvPr/>
        </p:nvSpPr>
        <p:spPr>
          <a:xfrm>
            <a:off x="2595563" y="1192213"/>
            <a:ext cx="1557337" cy="1398587"/>
          </a:xfrm>
          <a:prstGeom prst="teardrop">
            <a:avLst/>
          </a:prstGeom>
          <a:solidFill>
            <a:srgbClr val="9196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7" name="5 Lágrima"/>
          <p:cNvSpPr/>
          <p:nvPr/>
        </p:nvSpPr>
        <p:spPr>
          <a:xfrm>
            <a:off x="7491413" y="1201738"/>
            <a:ext cx="1557337" cy="1398587"/>
          </a:xfrm>
          <a:prstGeom prst="teardrop">
            <a:avLst/>
          </a:prstGeom>
          <a:solidFill>
            <a:srgbClr val="6E73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86 CuadroTexto"/>
          <p:cNvSpPr txBox="1">
            <a:spLocks noChangeArrowheads="1"/>
          </p:cNvSpPr>
          <p:nvPr/>
        </p:nvSpPr>
        <p:spPr bwMode="auto">
          <a:xfrm>
            <a:off x="95250" y="3630613"/>
            <a:ext cx="22415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41719C"/>
                </a:solidFill>
                <a:latin typeface="Century Gothic"/>
              </a:rPr>
              <a:t>Proyecto MGF </a:t>
            </a:r>
            <a:r>
              <a:rPr lang="en-US" sz="2000" b="1" dirty="0" err="1" smtClean="0">
                <a:solidFill>
                  <a:srgbClr val="41719C"/>
                </a:solidFill>
                <a:latin typeface="Century Gothic"/>
              </a:rPr>
              <a:t>Corporación</a:t>
            </a:r>
            <a:endParaRPr lang="en-US" sz="2000" b="1" dirty="0">
              <a:solidFill>
                <a:srgbClr val="41719C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Objetivos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y </a:t>
            </a:r>
            <a:br>
              <a:rPr lang="en-US" sz="1600" dirty="0" smtClean="0">
                <a:solidFill>
                  <a:srgbClr val="41719C"/>
                </a:solidFill>
                <a:latin typeface="Century Gothic"/>
              </a:rPr>
            </a:b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Alcance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de la </a:t>
            </a: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implementación</a:t>
            </a:r>
            <a:endParaRPr lang="es-ES" sz="1600" dirty="0">
              <a:solidFill>
                <a:srgbClr val="41719C"/>
              </a:solidFill>
              <a:latin typeface="Century Gothic"/>
            </a:endParaRPr>
          </a:p>
        </p:txBody>
      </p:sp>
      <p:sp>
        <p:nvSpPr>
          <p:cNvPr id="30" name="86 CuadroTexto"/>
          <p:cNvSpPr txBox="1">
            <a:spLocks noChangeArrowheads="1"/>
          </p:cNvSpPr>
          <p:nvPr/>
        </p:nvSpPr>
        <p:spPr bwMode="auto">
          <a:xfrm>
            <a:off x="2252663" y="3630613"/>
            <a:ext cx="2409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Organizativa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Sociedad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Financiera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 Plan de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cuentas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18 Conector recto"/>
          <p:cNvCxnSpPr>
            <a:endCxn id="79" idx="2"/>
          </p:cNvCxnSpPr>
          <p:nvPr/>
        </p:nvCxnSpPr>
        <p:spPr>
          <a:xfrm>
            <a:off x="1303338" y="2981325"/>
            <a:ext cx="9210675" cy="15875"/>
          </a:xfrm>
          <a:prstGeom prst="line">
            <a:avLst/>
          </a:prstGeom>
          <a:ln w="6032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11"/>
          <p:cNvGrpSpPr>
            <a:grpSpLocks/>
          </p:cNvGrpSpPr>
          <p:nvPr/>
        </p:nvGrpSpPr>
        <p:grpSpPr bwMode="auto">
          <a:xfrm>
            <a:off x="952500" y="2755900"/>
            <a:ext cx="504825" cy="495300"/>
            <a:chOff x="642938" y="3279775"/>
            <a:chExt cx="720725" cy="720725"/>
          </a:xfrm>
        </p:grpSpPr>
        <p:sp>
          <p:nvSpPr>
            <p:cNvPr id="55" name="19 Conector"/>
            <p:cNvSpPr/>
            <p:nvPr/>
          </p:nvSpPr>
          <p:spPr>
            <a:xfrm>
              <a:off x="642938" y="327977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61" name="Shape 422"/>
            <p:cNvGrpSpPr>
              <a:grpSpLocks/>
            </p:cNvGrpSpPr>
            <p:nvPr/>
          </p:nvGrpSpPr>
          <p:grpSpPr bwMode="auto">
            <a:xfrm>
              <a:off x="857250" y="3494087"/>
              <a:ext cx="292100" cy="292100"/>
              <a:chOff x="2594325" y="1627175"/>
              <a:chExt cx="440850" cy="440850"/>
            </a:xfrm>
          </p:grpSpPr>
          <p:sp>
            <p:nvSpPr>
              <p:cNvPr id="1646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upo 15"/>
          <p:cNvGrpSpPr>
            <a:grpSpLocks/>
          </p:cNvGrpSpPr>
          <p:nvPr/>
        </p:nvGrpSpPr>
        <p:grpSpPr bwMode="auto">
          <a:xfrm>
            <a:off x="3143250" y="2749550"/>
            <a:ext cx="504825" cy="495300"/>
            <a:chOff x="2428875" y="3286125"/>
            <a:chExt cx="720725" cy="720725"/>
          </a:xfrm>
        </p:grpSpPr>
        <p:sp>
          <p:nvSpPr>
            <p:cNvPr id="61" name="20 Conector"/>
            <p:cNvSpPr/>
            <p:nvPr/>
          </p:nvSpPr>
          <p:spPr>
            <a:xfrm>
              <a:off x="2428875" y="3286125"/>
              <a:ext cx="720725" cy="720725"/>
            </a:xfrm>
            <a:prstGeom prst="flowChartConnector">
              <a:avLst/>
            </a:prstGeom>
            <a:solidFill>
              <a:srgbClr val="919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6" name="Shape 422"/>
            <p:cNvGrpSpPr>
              <a:grpSpLocks/>
            </p:cNvGrpSpPr>
            <p:nvPr/>
          </p:nvGrpSpPr>
          <p:grpSpPr bwMode="auto">
            <a:xfrm>
              <a:off x="2643187" y="3500437"/>
              <a:ext cx="292100" cy="292100"/>
              <a:chOff x="2594325" y="1627175"/>
              <a:chExt cx="440850" cy="440850"/>
            </a:xfrm>
          </p:grpSpPr>
          <p:sp>
            <p:nvSpPr>
              <p:cNvPr id="16457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8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9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upo 13"/>
          <p:cNvGrpSpPr>
            <a:grpSpLocks/>
          </p:cNvGrpSpPr>
          <p:nvPr/>
        </p:nvGrpSpPr>
        <p:grpSpPr bwMode="auto">
          <a:xfrm>
            <a:off x="8018463" y="2767013"/>
            <a:ext cx="503237" cy="495300"/>
            <a:chOff x="6065838" y="3286125"/>
            <a:chExt cx="720725" cy="720725"/>
          </a:xfrm>
        </p:grpSpPr>
        <p:sp>
          <p:nvSpPr>
            <p:cNvPr id="73" name="22 Conector"/>
            <p:cNvSpPr/>
            <p:nvPr/>
          </p:nvSpPr>
          <p:spPr>
            <a:xfrm>
              <a:off x="6065838" y="3286125"/>
              <a:ext cx="720725" cy="720725"/>
            </a:xfrm>
            <a:prstGeom prst="flowChartConnector">
              <a:avLst/>
            </a:prstGeom>
            <a:solidFill>
              <a:srgbClr val="6E7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1" name="Shape 422"/>
            <p:cNvGrpSpPr>
              <a:grpSpLocks/>
            </p:cNvGrpSpPr>
            <p:nvPr/>
          </p:nvGrpSpPr>
          <p:grpSpPr bwMode="auto">
            <a:xfrm>
              <a:off x="6280150" y="3500437"/>
              <a:ext cx="292100" cy="292100"/>
              <a:chOff x="2594325" y="1627175"/>
              <a:chExt cx="440850" cy="440850"/>
            </a:xfrm>
          </p:grpSpPr>
          <p:sp>
            <p:nvSpPr>
              <p:cNvPr id="1645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Shape 547"/>
          <p:cNvGrpSpPr>
            <a:grpSpLocks/>
          </p:cNvGrpSpPr>
          <p:nvPr/>
        </p:nvGrpSpPr>
        <p:grpSpPr bwMode="auto">
          <a:xfrm>
            <a:off x="876300" y="1554163"/>
            <a:ext cx="615950" cy="636587"/>
            <a:chOff x="2624850" y="4296000"/>
            <a:chExt cx="380400" cy="495825"/>
          </a:xfrm>
        </p:grpSpPr>
        <p:sp>
          <p:nvSpPr>
            <p:cNvPr id="16442" name="Shape 548"/>
            <p:cNvSpPr>
              <a:spLocks noChangeArrowheads="1"/>
            </p:cNvSpPr>
            <p:nvPr/>
          </p:nvSpPr>
          <p:spPr bwMode="auto">
            <a:xfrm>
              <a:off x="2845875" y="4296000"/>
              <a:ext cx="126425" cy="125800"/>
            </a:xfrm>
            <a:custGeom>
              <a:avLst/>
              <a:gdLst>
                <a:gd name="T0" fmla="*/ 2147483646 w 5057"/>
                <a:gd name="T1" fmla="*/ 2147483646 h 5032"/>
                <a:gd name="T2" fmla="*/ 2147483646 w 5057"/>
                <a:gd name="T3" fmla="*/ 2147483646 h 5032"/>
                <a:gd name="T4" fmla="*/ 2147483646 w 5057"/>
                <a:gd name="T5" fmla="*/ 2147483646 h 5032"/>
                <a:gd name="T6" fmla="*/ 2147483646 w 5057"/>
                <a:gd name="T7" fmla="*/ 2147483646 h 5032"/>
                <a:gd name="T8" fmla="*/ 2147483646 w 5057"/>
                <a:gd name="T9" fmla="*/ 2147483646 h 5032"/>
                <a:gd name="T10" fmla="*/ 2147483646 w 5057"/>
                <a:gd name="T11" fmla="*/ 2147483646 h 5032"/>
                <a:gd name="T12" fmla="*/ 2147483646 w 5057"/>
                <a:gd name="T13" fmla="*/ 2147483646 h 5032"/>
                <a:gd name="T14" fmla="*/ 2147483646 w 5057"/>
                <a:gd name="T15" fmla="*/ 2147483646 h 5032"/>
                <a:gd name="T16" fmla="*/ 2147483646 w 5057"/>
                <a:gd name="T17" fmla="*/ 2147483646 h 5032"/>
                <a:gd name="T18" fmla="*/ 2147483646 w 5057"/>
                <a:gd name="T19" fmla="*/ 2147483646 h 5032"/>
                <a:gd name="T20" fmla="*/ 2147483646 w 5057"/>
                <a:gd name="T21" fmla="*/ 2147483646 h 5032"/>
                <a:gd name="T22" fmla="*/ 2147483646 w 5057"/>
                <a:gd name="T23" fmla="*/ 2147483646 h 5032"/>
                <a:gd name="T24" fmla="*/ 2147483646 w 5057"/>
                <a:gd name="T25" fmla="*/ 2147483646 h 5032"/>
                <a:gd name="T26" fmla="*/ 2147483646 w 5057"/>
                <a:gd name="T27" fmla="*/ 2147483646 h 5032"/>
                <a:gd name="T28" fmla="*/ 2147483646 w 5057"/>
                <a:gd name="T29" fmla="*/ 2147483646 h 5032"/>
                <a:gd name="T30" fmla="*/ 2147483646 w 5057"/>
                <a:gd name="T31" fmla="*/ 2147483646 h 5032"/>
                <a:gd name="T32" fmla="*/ 2147483646 w 5057"/>
                <a:gd name="T33" fmla="*/ 2147483646 h 5032"/>
                <a:gd name="T34" fmla="*/ 2147483646 w 5057"/>
                <a:gd name="T35" fmla="*/ 2147483646 h 5032"/>
                <a:gd name="T36" fmla="*/ 2147483646 w 5057"/>
                <a:gd name="T37" fmla="*/ 2147483646 h 5032"/>
                <a:gd name="T38" fmla="*/ 2147483646 w 5057"/>
                <a:gd name="T39" fmla="*/ 2147483646 h 5032"/>
                <a:gd name="T40" fmla="*/ 2147483646 w 5057"/>
                <a:gd name="T41" fmla="*/ 2147483646 h 5032"/>
                <a:gd name="T42" fmla="*/ 2147483646 w 5057"/>
                <a:gd name="T43" fmla="*/ 2147483646 h 5032"/>
                <a:gd name="T44" fmla="*/ 2147483646 w 5057"/>
                <a:gd name="T45" fmla="*/ 2147483646 h 5032"/>
                <a:gd name="T46" fmla="*/ 2147483646 w 5057"/>
                <a:gd name="T47" fmla="*/ 2147483646 h 5032"/>
                <a:gd name="T48" fmla="*/ 2147483646 w 5057"/>
                <a:gd name="T49" fmla="*/ 2147483646 h 5032"/>
                <a:gd name="T50" fmla="*/ 2147483646 w 5057"/>
                <a:gd name="T51" fmla="*/ 2147483646 h 5032"/>
                <a:gd name="T52" fmla="*/ 2147483646 w 5057"/>
                <a:gd name="T53" fmla="*/ 2147483646 h 5032"/>
                <a:gd name="T54" fmla="*/ 2147483646 w 5057"/>
                <a:gd name="T55" fmla="*/ 2147483646 h 5032"/>
                <a:gd name="T56" fmla="*/ 2147483646 w 5057"/>
                <a:gd name="T57" fmla="*/ 2147483646 h 5032"/>
                <a:gd name="T58" fmla="*/ 2147483646 w 5057"/>
                <a:gd name="T59" fmla="*/ 2147483646 h 5032"/>
                <a:gd name="T60" fmla="*/ 2147483646 w 5057"/>
                <a:gd name="T61" fmla="*/ 2147483646 h 5032"/>
                <a:gd name="T62" fmla="*/ 2147483646 w 5057"/>
                <a:gd name="T63" fmla="*/ 2147483646 h 50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7"/>
                <a:gd name="T97" fmla="*/ 0 h 5032"/>
                <a:gd name="T98" fmla="*/ 5057 w 5057"/>
                <a:gd name="T99" fmla="*/ 5032 h 50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3" name="Shape 549"/>
            <p:cNvSpPr>
              <a:spLocks noChangeArrowheads="1"/>
            </p:cNvSpPr>
            <p:nvPr/>
          </p:nvSpPr>
          <p:spPr bwMode="auto">
            <a:xfrm>
              <a:off x="2635850" y="4316150"/>
              <a:ext cx="369400" cy="475675"/>
            </a:xfrm>
            <a:custGeom>
              <a:avLst/>
              <a:gdLst>
                <a:gd name="T0" fmla="*/ 2147483646 w 14776"/>
                <a:gd name="T1" fmla="*/ 2147483646 h 19027"/>
                <a:gd name="T2" fmla="*/ 2147483646 w 14776"/>
                <a:gd name="T3" fmla="*/ 2147483646 h 19027"/>
                <a:gd name="T4" fmla="*/ 2147483646 w 14776"/>
                <a:gd name="T5" fmla="*/ 2147483646 h 19027"/>
                <a:gd name="T6" fmla="*/ 2147483646 w 14776"/>
                <a:gd name="T7" fmla="*/ 2147483646 h 19027"/>
                <a:gd name="T8" fmla="*/ 2147483646 w 14776"/>
                <a:gd name="T9" fmla="*/ 2147483646 h 19027"/>
                <a:gd name="T10" fmla="*/ 2147483646 w 14776"/>
                <a:gd name="T11" fmla="*/ 2147483646 h 19027"/>
                <a:gd name="T12" fmla="*/ 2147483646 w 14776"/>
                <a:gd name="T13" fmla="*/ 2147483646 h 19027"/>
                <a:gd name="T14" fmla="*/ 2147483646 w 14776"/>
                <a:gd name="T15" fmla="*/ 2147483646 h 19027"/>
                <a:gd name="T16" fmla="*/ 2147483646 w 14776"/>
                <a:gd name="T17" fmla="*/ 2147483646 h 19027"/>
                <a:gd name="T18" fmla="*/ 2147483646 w 14776"/>
                <a:gd name="T19" fmla="*/ 2147483646 h 19027"/>
                <a:gd name="T20" fmla="*/ 2147483646 w 14776"/>
                <a:gd name="T21" fmla="*/ 2147483646 h 19027"/>
                <a:gd name="T22" fmla="*/ 2147483646 w 14776"/>
                <a:gd name="T23" fmla="*/ 2147483646 h 19027"/>
                <a:gd name="T24" fmla="*/ 2147483646 w 14776"/>
                <a:gd name="T25" fmla="*/ 2147483646 h 19027"/>
                <a:gd name="T26" fmla="*/ 2147483646 w 14776"/>
                <a:gd name="T27" fmla="*/ 2147483646 h 19027"/>
                <a:gd name="T28" fmla="*/ 2147483646 w 14776"/>
                <a:gd name="T29" fmla="*/ 2147483646 h 19027"/>
                <a:gd name="T30" fmla="*/ 2147483646 w 14776"/>
                <a:gd name="T31" fmla="*/ 2147483646 h 19027"/>
                <a:gd name="T32" fmla="*/ 2147483646 w 14776"/>
                <a:gd name="T33" fmla="*/ 2147483646 h 19027"/>
                <a:gd name="T34" fmla="*/ 2147483646 w 14776"/>
                <a:gd name="T35" fmla="*/ 2147483646 h 19027"/>
                <a:gd name="T36" fmla="*/ 2147483646 w 14776"/>
                <a:gd name="T37" fmla="*/ 2147483646 h 19027"/>
                <a:gd name="T38" fmla="*/ 2147483646 w 14776"/>
                <a:gd name="T39" fmla="*/ 2147483646 h 19027"/>
                <a:gd name="T40" fmla="*/ 2147483646 w 14776"/>
                <a:gd name="T41" fmla="*/ 2147483646 h 19027"/>
                <a:gd name="T42" fmla="*/ 2147483646 w 14776"/>
                <a:gd name="T43" fmla="*/ 2147483646 h 19027"/>
                <a:gd name="T44" fmla="*/ 2147483646 w 14776"/>
                <a:gd name="T45" fmla="*/ 2147483646 h 19027"/>
                <a:gd name="T46" fmla="*/ 2147483646 w 14776"/>
                <a:gd name="T47" fmla="*/ 2147483646 h 19027"/>
                <a:gd name="T48" fmla="*/ 2147483646 w 14776"/>
                <a:gd name="T49" fmla="*/ 2147483646 h 19027"/>
                <a:gd name="T50" fmla="*/ 2147483646 w 14776"/>
                <a:gd name="T51" fmla="*/ 2147483646 h 19027"/>
                <a:gd name="T52" fmla="*/ 2147483646 w 14776"/>
                <a:gd name="T53" fmla="*/ 2147483646 h 19027"/>
                <a:gd name="T54" fmla="*/ 2147483646 w 14776"/>
                <a:gd name="T55" fmla="*/ 2147483646 h 19027"/>
                <a:gd name="T56" fmla="*/ 2147483646 w 14776"/>
                <a:gd name="T57" fmla="*/ 2147483646 h 19027"/>
                <a:gd name="T58" fmla="*/ 2147483646 w 14776"/>
                <a:gd name="T59" fmla="*/ 2147483646 h 19027"/>
                <a:gd name="T60" fmla="*/ 2147483646 w 14776"/>
                <a:gd name="T61" fmla="*/ 2147483646 h 19027"/>
                <a:gd name="T62" fmla="*/ 2147483646 w 14776"/>
                <a:gd name="T63" fmla="*/ 2147483646 h 19027"/>
                <a:gd name="T64" fmla="*/ 2147483646 w 14776"/>
                <a:gd name="T65" fmla="*/ 2147483646 h 19027"/>
                <a:gd name="T66" fmla="*/ 2147483646 w 14776"/>
                <a:gd name="T67" fmla="*/ 2147483646 h 19027"/>
                <a:gd name="T68" fmla="*/ 2147483646 w 14776"/>
                <a:gd name="T69" fmla="*/ 2147483646 h 19027"/>
                <a:gd name="T70" fmla="*/ 2147483646 w 14776"/>
                <a:gd name="T71" fmla="*/ 2147483646 h 19027"/>
                <a:gd name="T72" fmla="*/ 2147483646 w 14776"/>
                <a:gd name="T73" fmla="*/ 2147483646 h 19027"/>
                <a:gd name="T74" fmla="*/ 2147483646 w 14776"/>
                <a:gd name="T75" fmla="*/ 2147483646 h 19027"/>
                <a:gd name="T76" fmla="*/ 2147483646 w 14776"/>
                <a:gd name="T77" fmla="*/ 2147483646 h 19027"/>
                <a:gd name="T78" fmla="*/ 2147483646 w 14776"/>
                <a:gd name="T79" fmla="*/ 2147483646 h 19027"/>
                <a:gd name="T80" fmla="*/ 2147483646 w 14776"/>
                <a:gd name="T81" fmla="*/ 2147483646 h 19027"/>
                <a:gd name="T82" fmla="*/ 2147483646 w 14776"/>
                <a:gd name="T83" fmla="*/ 2147483646 h 19027"/>
                <a:gd name="T84" fmla="*/ 2147483646 w 14776"/>
                <a:gd name="T85" fmla="*/ 2147483646 h 190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76"/>
                <a:gd name="T130" fmla="*/ 0 h 19027"/>
                <a:gd name="T131" fmla="*/ 14776 w 14776"/>
                <a:gd name="T132" fmla="*/ 19027 h 190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4" name="Shape 550"/>
            <p:cNvSpPr>
              <a:spLocks noChangeArrowheads="1"/>
            </p:cNvSpPr>
            <p:nvPr/>
          </p:nvSpPr>
          <p:spPr bwMode="auto">
            <a:xfrm>
              <a:off x="2624850" y="4357675"/>
              <a:ext cx="171600" cy="171600"/>
            </a:xfrm>
            <a:custGeom>
              <a:avLst/>
              <a:gdLst>
                <a:gd name="T0" fmla="*/ 2147483646 w 6864"/>
                <a:gd name="T1" fmla="*/ 2147483646 h 6864"/>
                <a:gd name="T2" fmla="*/ 0 w 6864"/>
                <a:gd name="T3" fmla="*/ 2147483646 h 6864"/>
                <a:gd name="T4" fmla="*/ 2147483646 w 6864"/>
                <a:gd name="T5" fmla="*/ 2147483646 h 6864"/>
                <a:gd name="T6" fmla="*/ 2147483646 w 6864"/>
                <a:gd name="T7" fmla="*/ 2147483646 h 6864"/>
                <a:gd name="T8" fmla="*/ 2147483646 w 6864"/>
                <a:gd name="T9" fmla="*/ 2147483646 h 6864"/>
                <a:gd name="T10" fmla="*/ 2147483646 w 6864"/>
                <a:gd name="T11" fmla="*/ 2147483646 h 6864"/>
                <a:gd name="T12" fmla="*/ 2147483646 w 6864"/>
                <a:gd name="T13" fmla="*/ 2147483646 h 6864"/>
                <a:gd name="T14" fmla="*/ 2147483646 w 6864"/>
                <a:gd name="T15" fmla="*/ 2147483646 h 6864"/>
                <a:gd name="T16" fmla="*/ 2147483646 w 6864"/>
                <a:gd name="T17" fmla="*/ 2147483646 h 6864"/>
                <a:gd name="T18" fmla="*/ 2147483646 w 6864"/>
                <a:gd name="T19" fmla="*/ 2147483646 h 6864"/>
                <a:gd name="T20" fmla="*/ 2147483646 w 6864"/>
                <a:gd name="T21" fmla="*/ 2147483646 h 6864"/>
                <a:gd name="T22" fmla="*/ 2147483646 w 6864"/>
                <a:gd name="T23" fmla="*/ 2147483646 h 6864"/>
                <a:gd name="T24" fmla="*/ 2147483646 w 6864"/>
                <a:gd name="T25" fmla="*/ 2147483646 h 6864"/>
                <a:gd name="T26" fmla="*/ 2147483646 w 6864"/>
                <a:gd name="T27" fmla="*/ 2147483646 h 6864"/>
                <a:gd name="T28" fmla="*/ 2147483646 w 6864"/>
                <a:gd name="T29" fmla="*/ 2147483646 h 6864"/>
                <a:gd name="T30" fmla="*/ 2147483646 w 6864"/>
                <a:gd name="T31" fmla="*/ 2147483646 h 6864"/>
                <a:gd name="T32" fmla="*/ 2147483646 w 6864"/>
                <a:gd name="T33" fmla="*/ 2147483646 h 6864"/>
                <a:gd name="T34" fmla="*/ 2147483646 w 6864"/>
                <a:gd name="T35" fmla="*/ 2147483646 h 6864"/>
                <a:gd name="T36" fmla="*/ 2147483646 w 6864"/>
                <a:gd name="T37" fmla="*/ 2147483646 h 6864"/>
                <a:gd name="T38" fmla="*/ 2147483646 w 6864"/>
                <a:gd name="T39" fmla="*/ 2147483646 h 6864"/>
                <a:gd name="T40" fmla="*/ 2147483646 w 6864"/>
                <a:gd name="T41" fmla="*/ 2147483646 h 6864"/>
                <a:gd name="T42" fmla="*/ 2147483646 w 6864"/>
                <a:gd name="T43" fmla="*/ 2147483646 h 6864"/>
                <a:gd name="T44" fmla="*/ 2147483646 w 6864"/>
                <a:gd name="T45" fmla="*/ 2147483646 h 6864"/>
                <a:gd name="T46" fmla="*/ 2147483646 w 6864"/>
                <a:gd name="T47" fmla="*/ 2147483646 h 6864"/>
                <a:gd name="T48" fmla="*/ 2147483646 w 6864"/>
                <a:gd name="T49" fmla="*/ 2147483646 h 6864"/>
                <a:gd name="T50" fmla="*/ 2147483646 w 6864"/>
                <a:gd name="T51" fmla="*/ 2147483646 h 6864"/>
                <a:gd name="T52" fmla="*/ 2147483646 w 6864"/>
                <a:gd name="T53" fmla="*/ 2147483646 h 6864"/>
                <a:gd name="T54" fmla="*/ 2147483646 w 6864"/>
                <a:gd name="T55" fmla="*/ 2147483646 h 6864"/>
                <a:gd name="T56" fmla="*/ 2147483646 w 6864"/>
                <a:gd name="T57" fmla="*/ 2147483646 h 6864"/>
                <a:gd name="T58" fmla="*/ 2147483646 w 6864"/>
                <a:gd name="T59" fmla="*/ 2147483646 h 6864"/>
                <a:gd name="T60" fmla="*/ 2147483646 w 6864"/>
                <a:gd name="T61" fmla="*/ 2147483646 h 6864"/>
                <a:gd name="T62" fmla="*/ 2147483646 w 6864"/>
                <a:gd name="T63" fmla="*/ 2147483646 h 6864"/>
                <a:gd name="T64" fmla="*/ 2147483646 w 6864"/>
                <a:gd name="T65" fmla="*/ 2147483646 h 6864"/>
                <a:gd name="T66" fmla="*/ 2147483646 w 6864"/>
                <a:gd name="T67" fmla="*/ 2147483646 h 68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64"/>
                <a:gd name="T103" fmla="*/ 0 h 6864"/>
                <a:gd name="T104" fmla="*/ 6864 w 6864"/>
                <a:gd name="T105" fmla="*/ 6864 h 68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6" name="6 Lágrima"/>
          <p:cNvSpPr/>
          <p:nvPr/>
        </p:nvSpPr>
        <p:spPr>
          <a:xfrm>
            <a:off x="5054600" y="1201738"/>
            <a:ext cx="1557338" cy="1398587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grpSp>
        <p:nvGrpSpPr>
          <p:cNvPr id="67" name="Grupo 12"/>
          <p:cNvGrpSpPr>
            <a:grpSpLocks/>
          </p:cNvGrpSpPr>
          <p:nvPr/>
        </p:nvGrpSpPr>
        <p:grpSpPr bwMode="auto">
          <a:xfrm>
            <a:off x="5576888" y="2747963"/>
            <a:ext cx="503237" cy="495300"/>
            <a:chOff x="7858125" y="3286125"/>
            <a:chExt cx="720725" cy="720725"/>
          </a:xfrm>
        </p:grpSpPr>
        <p:sp>
          <p:nvSpPr>
            <p:cNvPr id="68" name="23 Conector"/>
            <p:cNvSpPr/>
            <p:nvPr/>
          </p:nvSpPr>
          <p:spPr>
            <a:xfrm>
              <a:off x="7858125" y="328612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38" name="Shape 422"/>
            <p:cNvGrpSpPr>
              <a:grpSpLocks/>
            </p:cNvGrpSpPr>
            <p:nvPr/>
          </p:nvGrpSpPr>
          <p:grpSpPr bwMode="auto">
            <a:xfrm>
              <a:off x="8072437" y="3500437"/>
              <a:ext cx="292100" cy="292100"/>
              <a:chOff x="2594325" y="1627175"/>
              <a:chExt cx="440850" cy="440850"/>
            </a:xfrm>
          </p:grpSpPr>
          <p:sp>
            <p:nvSpPr>
              <p:cNvPr id="16439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0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1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102" name="86 CuadroTexto"/>
          <p:cNvSpPr txBox="1">
            <a:spLocks noChangeArrowheads="1"/>
          </p:cNvSpPr>
          <p:nvPr/>
        </p:nvSpPr>
        <p:spPr bwMode="auto">
          <a:xfrm>
            <a:off x="7178674" y="3635375"/>
            <a:ext cx="227806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Compra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</a:t>
            </a: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maestros y revisión de los procesos</a:t>
            </a: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86 CuadroTexto"/>
          <p:cNvSpPr txBox="1">
            <a:spLocks noChangeArrowheads="1"/>
          </p:cNvSpPr>
          <p:nvPr/>
        </p:nvSpPr>
        <p:spPr bwMode="auto">
          <a:xfrm>
            <a:off x="4791075" y="3630613"/>
            <a:ext cx="2387600" cy="2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Nuevos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imputación</a:t>
            </a: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Centro Costos/ Centro Beneficios/ Elementos PEP / Orden CO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reeform 18"/>
          <p:cNvSpPr>
            <a:spLocks noEditPoints="1"/>
          </p:cNvSpPr>
          <p:nvPr/>
        </p:nvSpPr>
        <p:spPr bwMode="auto">
          <a:xfrm>
            <a:off x="5493240" y="1429377"/>
            <a:ext cx="711200" cy="674687"/>
          </a:xfrm>
          <a:custGeom>
            <a:avLst/>
            <a:gdLst/>
            <a:ahLst/>
            <a:cxnLst>
              <a:cxn ang="0">
                <a:pos x="2142" y="2384"/>
              </a:cxn>
              <a:cxn ang="0">
                <a:pos x="1941" y="2152"/>
              </a:cxn>
              <a:cxn ang="0">
                <a:pos x="1941" y="1980"/>
              </a:cxn>
              <a:cxn ang="0">
                <a:pos x="1769" y="1980"/>
              </a:cxn>
              <a:cxn ang="0">
                <a:pos x="1533" y="1744"/>
              </a:cxn>
              <a:cxn ang="0">
                <a:pos x="1769" y="1508"/>
              </a:cxn>
              <a:cxn ang="0">
                <a:pos x="1941" y="1508"/>
              </a:cxn>
              <a:cxn ang="0">
                <a:pos x="1941" y="1336"/>
              </a:cxn>
              <a:cxn ang="0">
                <a:pos x="2177" y="1100"/>
              </a:cxn>
              <a:cxn ang="0">
                <a:pos x="2390" y="1238"/>
              </a:cxn>
              <a:cxn ang="0">
                <a:pos x="2605" y="1028"/>
              </a:cxn>
              <a:cxn ang="0">
                <a:pos x="2572" y="926"/>
              </a:cxn>
              <a:cxn ang="0">
                <a:pos x="1868" y="824"/>
              </a:cxn>
              <a:cxn ang="0">
                <a:pos x="1695" y="698"/>
              </a:cxn>
              <a:cxn ang="0">
                <a:pos x="1380" y="60"/>
              </a:cxn>
              <a:cxn ang="0">
                <a:pos x="1273" y="60"/>
              </a:cxn>
              <a:cxn ang="0">
                <a:pos x="958" y="698"/>
              </a:cxn>
              <a:cxn ang="0">
                <a:pos x="785" y="824"/>
              </a:cxn>
              <a:cxn ang="0">
                <a:pos x="81" y="926"/>
              </a:cxn>
              <a:cxn ang="0">
                <a:pos x="48" y="1028"/>
              </a:cxn>
              <a:cxn ang="0">
                <a:pos x="557" y="1525"/>
              </a:cxn>
              <a:cxn ang="0">
                <a:pos x="623" y="1728"/>
              </a:cxn>
              <a:cxn ang="0">
                <a:pos x="503" y="2429"/>
              </a:cxn>
              <a:cxn ang="0">
                <a:pos x="590" y="2492"/>
              </a:cxn>
              <a:cxn ang="0">
                <a:pos x="1220" y="2161"/>
              </a:cxn>
              <a:cxn ang="0">
                <a:pos x="1434" y="2161"/>
              </a:cxn>
              <a:cxn ang="0">
                <a:pos x="2063" y="2492"/>
              </a:cxn>
              <a:cxn ang="0">
                <a:pos x="2150" y="2429"/>
              </a:cxn>
              <a:cxn ang="0">
                <a:pos x="2142" y="2384"/>
              </a:cxn>
              <a:cxn ang="0">
                <a:pos x="2584" y="1629"/>
              </a:cxn>
              <a:cxn ang="0">
                <a:pos x="2291" y="1629"/>
              </a:cxn>
              <a:cxn ang="0">
                <a:pos x="2291" y="1337"/>
              </a:cxn>
              <a:cxn ang="0">
                <a:pos x="2177" y="1222"/>
              </a:cxn>
              <a:cxn ang="0">
                <a:pos x="2062" y="1337"/>
              </a:cxn>
              <a:cxn ang="0">
                <a:pos x="2062" y="1629"/>
              </a:cxn>
              <a:cxn ang="0">
                <a:pos x="1769" y="1629"/>
              </a:cxn>
              <a:cxn ang="0">
                <a:pos x="1654" y="1744"/>
              </a:cxn>
              <a:cxn ang="0">
                <a:pos x="1769" y="1859"/>
              </a:cxn>
              <a:cxn ang="0">
                <a:pos x="2062" y="1859"/>
              </a:cxn>
              <a:cxn ang="0">
                <a:pos x="2062" y="2152"/>
              </a:cxn>
              <a:cxn ang="0">
                <a:pos x="2177" y="2267"/>
              </a:cxn>
              <a:cxn ang="0">
                <a:pos x="2291" y="2152"/>
              </a:cxn>
              <a:cxn ang="0">
                <a:pos x="2291" y="1859"/>
              </a:cxn>
              <a:cxn ang="0">
                <a:pos x="2584" y="1859"/>
              </a:cxn>
              <a:cxn ang="0">
                <a:pos x="2699" y="1744"/>
              </a:cxn>
              <a:cxn ang="0">
                <a:pos x="2584" y="1629"/>
              </a:cxn>
            </a:cxnLst>
            <a:rect l="0" t="0" r="r" b="b"/>
            <a:pathLst>
              <a:path w="2699" h="2523">
                <a:moveTo>
                  <a:pt x="2142" y="2384"/>
                </a:moveTo>
                <a:cubicBezTo>
                  <a:pt x="2029" y="2368"/>
                  <a:pt x="1941" y="2270"/>
                  <a:pt x="1941" y="2152"/>
                </a:cubicBezTo>
                <a:cubicBezTo>
                  <a:pt x="1941" y="1980"/>
                  <a:pt x="1941" y="1980"/>
                  <a:pt x="1941" y="1980"/>
                </a:cubicBezTo>
                <a:cubicBezTo>
                  <a:pt x="1769" y="1980"/>
                  <a:pt x="1769" y="1980"/>
                  <a:pt x="1769" y="1980"/>
                </a:cubicBezTo>
                <a:cubicBezTo>
                  <a:pt x="1639" y="1980"/>
                  <a:pt x="1533" y="1874"/>
                  <a:pt x="1533" y="1744"/>
                </a:cubicBezTo>
                <a:cubicBezTo>
                  <a:pt x="1533" y="1614"/>
                  <a:pt x="1639" y="1508"/>
                  <a:pt x="1769" y="1508"/>
                </a:cubicBezTo>
                <a:cubicBezTo>
                  <a:pt x="1941" y="1508"/>
                  <a:pt x="1941" y="1508"/>
                  <a:pt x="1941" y="1508"/>
                </a:cubicBezTo>
                <a:cubicBezTo>
                  <a:pt x="1941" y="1336"/>
                  <a:pt x="1941" y="1336"/>
                  <a:pt x="1941" y="1336"/>
                </a:cubicBezTo>
                <a:cubicBezTo>
                  <a:pt x="1941" y="1206"/>
                  <a:pt x="2046" y="1100"/>
                  <a:pt x="2177" y="1100"/>
                </a:cubicBezTo>
                <a:cubicBezTo>
                  <a:pt x="2272" y="1100"/>
                  <a:pt x="2353" y="1157"/>
                  <a:pt x="2390" y="1238"/>
                </a:cubicBezTo>
                <a:cubicBezTo>
                  <a:pt x="2605" y="1028"/>
                  <a:pt x="2605" y="1028"/>
                  <a:pt x="2605" y="1028"/>
                </a:cubicBezTo>
                <a:cubicBezTo>
                  <a:pt x="2653" y="982"/>
                  <a:pt x="2638" y="936"/>
                  <a:pt x="2572" y="926"/>
                </a:cubicBezTo>
                <a:cubicBezTo>
                  <a:pt x="1868" y="824"/>
                  <a:pt x="1868" y="824"/>
                  <a:pt x="1868" y="824"/>
                </a:cubicBezTo>
                <a:cubicBezTo>
                  <a:pt x="1802" y="814"/>
                  <a:pt x="1724" y="758"/>
                  <a:pt x="1695" y="698"/>
                </a:cubicBezTo>
                <a:cubicBezTo>
                  <a:pt x="1380" y="60"/>
                  <a:pt x="1380" y="60"/>
                  <a:pt x="1380" y="60"/>
                </a:cubicBezTo>
                <a:cubicBezTo>
                  <a:pt x="1351" y="0"/>
                  <a:pt x="1303" y="0"/>
                  <a:pt x="1273" y="60"/>
                </a:cubicBezTo>
                <a:cubicBezTo>
                  <a:pt x="958" y="698"/>
                  <a:pt x="958" y="698"/>
                  <a:pt x="958" y="698"/>
                </a:cubicBezTo>
                <a:cubicBezTo>
                  <a:pt x="929" y="758"/>
                  <a:pt x="851" y="814"/>
                  <a:pt x="785" y="824"/>
                </a:cubicBezTo>
                <a:cubicBezTo>
                  <a:pt x="81" y="926"/>
                  <a:pt x="81" y="926"/>
                  <a:pt x="81" y="926"/>
                </a:cubicBezTo>
                <a:cubicBezTo>
                  <a:pt x="16" y="936"/>
                  <a:pt x="0" y="982"/>
                  <a:pt x="48" y="1028"/>
                </a:cubicBezTo>
                <a:cubicBezTo>
                  <a:pt x="557" y="1525"/>
                  <a:pt x="557" y="1525"/>
                  <a:pt x="557" y="1525"/>
                </a:cubicBezTo>
                <a:cubicBezTo>
                  <a:pt x="605" y="1571"/>
                  <a:pt x="635" y="1663"/>
                  <a:pt x="623" y="1728"/>
                </a:cubicBezTo>
                <a:cubicBezTo>
                  <a:pt x="503" y="2429"/>
                  <a:pt x="503" y="2429"/>
                  <a:pt x="503" y="2429"/>
                </a:cubicBezTo>
                <a:cubicBezTo>
                  <a:pt x="492" y="2495"/>
                  <a:pt x="531" y="2523"/>
                  <a:pt x="590" y="2492"/>
                </a:cubicBezTo>
                <a:cubicBezTo>
                  <a:pt x="1220" y="2161"/>
                  <a:pt x="1220" y="2161"/>
                  <a:pt x="1220" y="2161"/>
                </a:cubicBezTo>
                <a:cubicBezTo>
                  <a:pt x="1278" y="2130"/>
                  <a:pt x="1375" y="2130"/>
                  <a:pt x="1434" y="2161"/>
                </a:cubicBezTo>
                <a:cubicBezTo>
                  <a:pt x="2063" y="2492"/>
                  <a:pt x="2063" y="2492"/>
                  <a:pt x="2063" y="2492"/>
                </a:cubicBezTo>
                <a:cubicBezTo>
                  <a:pt x="2122" y="2523"/>
                  <a:pt x="2161" y="2495"/>
                  <a:pt x="2150" y="2429"/>
                </a:cubicBezTo>
                <a:lnTo>
                  <a:pt x="2142" y="2384"/>
                </a:lnTo>
                <a:close/>
                <a:moveTo>
                  <a:pt x="2584" y="1629"/>
                </a:moveTo>
                <a:cubicBezTo>
                  <a:pt x="2291" y="1629"/>
                  <a:pt x="2291" y="1629"/>
                  <a:pt x="2291" y="1629"/>
                </a:cubicBezTo>
                <a:cubicBezTo>
                  <a:pt x="2291" y="1337"/>
                  <a:pt x="2291" y="1337"/>
                  <a:pt x="2291" y="1337"/>
                </a:cubicBezTo>
                <a:cubicBezTo>
                  <a:pt x="2291" y="1273"/>
                  <a:pt x="2240" y="1222"/>
                  <a:pt x="2177" y="1222"/>
                </a:cubicBezTo>
                <a:cubicBezTo>
                  <a:pt x="2113" y="1222"/>
                  <a:pt x="2062" y="1273"/>
                  <a:pt x="2062" y="1337"/>
                </a:cubicBezTo>
                <a:cubicBezTo>
                  <a:pt x="2062" y="1629"/>
                  <a:pt x="2062" y="1629"/>
                  <a:pt x="2062" y="1629"/>
                </a:cubicBezTo>
                <a:cubicBezTo>
                  <a:pt x="1769" y="1629"/>
                  <a:pt x="1769" y="1629"/>
                  <a:pt x="1769" y="1629"/>
                </a:cubicBezTo>
                <a:cubicBezTo>
                  <a:pt x="1705" y="1629"/>
                  <a:pt x="1654" y="1681"/>
                  <a:pt x="1654" y="1744"/>
                </a:cubicBezTo>
                <a:cubicBezTo>
                  <a:pt x="1654" y="1807"/>
                  <a:pt x="1705" y="1859"/>
                  <a:pt x="1769" y="1859"/>
                </a:cubicBezTo>
                <a:cubicBezTo>
                  <a:pt x="2062" y="1859"/>
                  <a:pt x="2062" y="1859"/>
                  <a:pt x="2062" y="1859"/>
                </a:cubicBezTo>
                <a:cubicBezTo>
                  <a:pt x="2062" y="2152"/>
                  <a:pt x="2062" y="2152"/>
                  <a:pt x="2062" y="2152"/>
                </a:cubicBezTo>
                <a:cubicBezTo>
                  <a:pt x="2062" y="2215"/>
                  <a:pt x="2113" y="2267"/>
                  <a:pt x="2177" y="2267"/>
                </a:cubicBezTo>
                <a:cubicBezTo>
                  <a:pt x="2240" y="2267"/>
                  <a:pt x="2291" y="2215"/>
                  <a:pt x="2291" y="2152"/>
                </a:cubicBezTo>
                <a:cubicBezTo>
                  <a:pt x="2291" y="1859"/>
                  <a:pt x="2291" y="1859"/>
                  <a:pt x="2291" y="1859"/>
                </a:cubicBezTo>
                <a:cubicBezTo>
                  <a:pt x="2584" y="1859"/>
                  <a:pt x="2584" y="1859"/>
                  <a:pt x="2584" y="1859"/>
                </a:cubicBezTo>
                <a:cubicBezTo>
                  <a:pt x="2648" y="1859"/>
                  <a:pt x="2699" y="1807"/>
                  <a:pt x="2699" y="1744"/>
                </a:cubicBezTo>
                <a:cubicBezTo>
                  <a:pt x="2699" y="1681"/>
                  <a:pt x="2648" y="1629"/>
                  <a:pt x="2584" y="1629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" name="Rectángulo 1"/>
          <p:cNvSpPr/>
          <p:nvPr/>
        </p:nvSpPr>
        <p:spPr>
          <a:xfrm>
            <a:off x="2999675" y="1476861"/>
            <a:ext cx="83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bg1"/>
                </a:solidFill>
                <a:latin typeface="Segoe MDL2 Assets" panose="050A0102010101010101" pitchFamily="18" charset="0"/>
                <a:sym typeface="Wingdings 2" panose="05020102010507070707" pitchFamily="18" charset="2"/>
              </a:rPr>
              <a:t></a:t>
            </a:r>
            <a:endParaRPr lang="es-ES" sz="4800" dirty="0">
              <a:solidFill>
                <a:schemeClr val="bg1"/>
              </a:solidFill>
              <a:latin typeface="Roboto Thin"/>
            </a:endParaRPr>
          </a:p>
        </p:txBody>
      </p:sp>
      <p:grpSp>
        <p:nvGrpSpPr>
          <p:cNvPr id="82" name="Shape 427"/>
          <p:cNvGrpSpPr>
            <a:grpSpLocks/>
          </p:cNvGrpSpPr>
          <p:nvPr/>
        </p:nvGrpSpPr>
        <p:grpSpPr bwMode="auto">
          <a:xfrm>
            <a:off x="8082340" y="1516878"/>
            <a:ext cx="579437" cy="677862"/>
            <a:chOff x="3984000" y="1594200"/>
            <a:chExt cx="357800" cy="506800"/>
          </a:xfrm>
        </p:grpSpPr>
        <p:sp>
          <p:nvSpPr>
            <p:cNvPr id="83" name="Shape 428"/>
            <p:cNvSpPr>
              <a:spLocks noChangeArrowheads="1"/>
            </p:cNvSpPr>
            <p:nvPr/>
          </p:nvSpPr>
          <p:spPr bwMode="auto">
            <a:xfrm>
              <a:off x="3984000" y="1597875"/>
              <a:ext cx="44575" cy="503125"/>
            </a:xfrm>
            <a:custGeom>
              <a:avLst/>
              <a:gdLst>
                <a:gd name="T0" fmla="*/ 2147483646 w 1783"/>
                <a:gd name="T1" fmla="*/ 0 h 20125"/>
                <a:gd name="T2" fmla="*/ 2147483646 w 1783"/>
                <a:gd name="T3" fmla="*/ 2147483646 h 20125"/>
                <a:gd name="T4" fmla="*/ 2147483646 w 1783"/>
                <a:gd name="T5" fmla="*/ 2147483646 h 20125"/>
                <a:gd name="T6" fmla="*/ 2147483646 w 1783"/>
                <a:gd name="T7" fmla="*/ 2147483646 h 20125"/>
                <a:gd name="T8" fmla="*/ 2147483646 w 1783"/>
                <a:gd name="T9" fmla="*/ 2147483646 h 20125"/>
                <a:gd name="T10" fmla="*/ 2147483646 w 1783"/>
                <a:gd name="T11" fmla="*/ 2147483646 h 20125"/>
                <a:gd name="T12" fmla="*/ 2147483646 w 1783"/>
                <a:gd name="T13" fmla="*/ 2147483646 h 20125"/>
                <a:gd name="T14" fmla="*/ 0 w 1783"/>
                <a:gd name="T15" fmla="*/ 2147483646 h 20125"/>
                <a:gd name="T16" fmla="*/ 0 w 1783"/>
                <a:gd name="T17" fmla="*/ 2147483646 h 20125"/>
                <a:gd name="T18" fmla="*/ 2147483646 w 1783"/>
                <a:gd name="T19" fmla="*/ 2147483646 h 20125"/>
                <a:gd name="T20" fmla="*/ 2147483646 w 1783"/>
                <a:gd name="T21" fmla="*/ 2147483646 h 20125"/>
                <a:gd name="T22" fmla="*/ 2147483646 w 1783"/>
                <a:gd name="T23" fmla="*/ 2147483646 h 20125"/>
                <a:gd name="T24" fmla="*/ 2147483646 w 1783"/>
                <a:gd name="T25" fmla="*/ 2147483646 h 20125"/>
                <a:gd name="T26" fmla="*/ 2147483646 w 1783"/>
                <a:gd name="T27" fmla="*/ 2147483646 h 20125"/>
                <a:gd name="T28" fmla="*/ 2147483646 w 1783"/>
                <a:gd name="T29" fmla="*/ 2147483646 h 20125"/>
                <a:gd name="T30" fmla="*/ 2147483646 w 1783"/>
                <a:gd name="T31" fmla="*/ 2147483646 h 20125"/>
                <a:gd name="T32" fmla="*/ 2147483646 w 1783"/>
                <a:gd name="T33" fmla="*/ 2147483646 h 20125"/>
                <a:gd name="T34" fmla="*/ 2147483646 w 1783"/>
                <a:gd name="T35" fmla="*/ 0 h 20125"/>
                <a:gd name="T36" fmla="*/ 2147483646 w 1783"/>
                <a:gd name="T37" fmla="*/ 0 h 20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3"/>
                <a:gd name="T58" fmla="*/ 0 h 20125"/>
                <a:gd name="T59" fmla="*/ 1783 w 1783"/>
                <a:gd name="T60" fmla="*/ 20125 h 20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Shape 429"/>
            <p:cNvSpPr>
              <a:spLocks noChangeArrowheads="1"/>
            </p:cNvSpPr>
            <p:nvPr/>
          </p:nvSpPr>
          <p:spPr bwMode="auto">
            <a:xfrm>
              <a:off x="4041375" y="1594200"/>
              <a:ext cx="300425" cy="229600"/>
            </a:xfrm>
            <a:custGeom>
              <a:avLst/>
              <a:gdLst>
                <a:gd name="T0" fmla="*/ 2147483646 w 12017"/>
                <a:gd name="T1" fmla="*/ 2147483646 h 9184"/>
                <a:gd name="T2" fmla="*/ 2147483646 w 12017"/>
                <a:gd name="T3" fmla="*/ 2147483646 h 9184"/>
                <a:gd name="T4" fmla="*/ 2147483646 w 12017"/>
                <a:gd name="T5" fmla="*/ 2147483646 h 9184"/>
                <a:gd name="T6" fmla="*/ 2147483646 w 12017"/>
                <a:gd name="T7" fmla="*/ 2147483646 h 9184"/>
                <a:gd name="T8" fmla="*/ 2147483646 w 12017"/>
                <a:gd name="T9" fmla="*/ 2147483646 h 9184"/>
                <a:gd name="T10" fmla="*/ 2147483646 w 12017"/>
                <a:gd name="T11" fmla="*/ 2147483646 h 9184"/>
                <a:gd name="T12" fmla="*/ 2147483646 w 12017"/>
                <a:gd name="T13" fmla="*/ 2147483646 h 9184"/>
                <a:gd name="T14" fmla="*/ 2147483646 w 12017"/>
                <a:gd name="T15" fmla="*/ 2147483646 h 9184"/>
                <a:gd name="T16" fmla="*/ 2147483646 w 12017"/>
                <a:gd name="T17" fmla="*/ 2147483646 h 9184"/>
                <a:gd name="T18" fmla="*/ 2147483646 w 12017"/>
                <a:gd name="T19" fmla="*/ 2147483646 h 9184"/>
                <a:gd name="T20" fmla="*/ 2147483646 w 12017"/>
                <a:gd name="T21" fmla="*/ 2147483646 h 9184"/>
                <a:gd name="T22" fmla="*/ 2147483646 w 12017"/>
                <a:gd name="T23" fmla="*/ 2147483646 h 9184"/>
                <a:gd name="T24" fmla="*/ 2147483646 w 12017"/>
                <a:gd name="T25" fmla="*/ 2147483646 h 9184"/>
                <a:gd name="T26" fmla="*/ 2147483646 w 12017"/>
                <a:gd name="T27" fmla="*/ 2147483646 h 9184"/>
                <a:gd name="T28" fmla="*/ 2147483646 w 12017"/>
                <a:gd name="T29" fmla="*/ 2147483646 h 9184"/>
                <a:gd name="T30" fmla="*/ 2147483646 w 12017"/>
                <a:gd name="T31" fmla="*/ 2147483646 h 9184"/>
                <a:gd name="T32" fmla="*/ 2147483646 w 12017"/>
                <a:gd name="T33" fmla="*/ 2147483646 h 9184"/>
                <a:gd name="T34" fmla="*/ 2147483646 w 12017"/>
                <a:gd name="T35" fmla="*/ 2147483646 h 9184"/>
                <a:gd name="T36" fmla="*/ 2147483646 w 12017"/>
                <a:gd name="T37" fmla="*/ 2147483646 h 9184"/>
                <a:gd name="T38" fmla="*/ 2147483646 w 12017"/>
                <a:gd name="T39" fmla="*/ 2147483646 h 9184"/>
                <a:gd name="T40" fmla="*/ 2147483646 w 12017"/>
                <a:gd name="T41" fmla="*/ 2147483646 h 9184"/>
                <a:gd name="T42" fmla="*/ 2147483646 w 12017"/>
                <a:gd name="T43" fmla="*/ 2147483646 h 9184"/>
                <a:gd name="T44" fmla="*/ 2147483646 w 12017"/>
                <a:gd name="T45" fmla="*/ 2147483646 h 9184"/>
                <a:gd name="T46" fmla="*/ 2147483646 w 12017"/>
                <a:gd name="T47" fmla="*/ 2147483646 h 9184"/>
                <a:gd name="T48" fmla="*/ 2147483646 w 12017"/>
                <a:gd name="T49" fmla="*/ 2147483646 h 9184"/>
                <a:gd name="T50" fmla="*/ 2147483646 w 12017"/>
                <a:gd name="T51" fmla="*/ 2147483646 h 9184"/>
                <a:gd name="T52" fmla="*/ 2147483646 w 12017"/>
                <a:gd name="T53" fmla="*/ 2147483646 h 9184"/>
                <a:gd name="T54" fmla="*/ 2147483646 w 12017"/>
                <a:gd name="T55" fmla="*/ 2147483646 h 9184"/>
                <a:gd name="T56" fmla="*/ 2147483646 w 12017"/>
                <a:gd name="T57" fmla="*/ 2147483646 h 9184"/>
                <a:gd name="T58" fmla="*/ 2147483646 w 12017"/>
                <a:gd name="T59" fmla="*/ 2147483646 h 9184"/>
                <a:gd name="T60" fmla="*/ 2147483646 w 12017"/>
                <a:gd name="T61" fmla="*/ 2147483646 h 9184"/>
                <a:gd name="T62" fmla="*/ 2147483646 w 12017"/>
                <a:gd name="T63" fmla="*/ 2147483646 h 9184"/>
                <a:gd name="T64" fmla="*/ 2147483646 w 12017"/>
                <a:gd name="T65" fmla="*/ 2147483646 h 9184"/>
                <a:gd name="T66" fmla="*/ 2147483646 w 12017"/>
                <a:gd name="T67" fmla="*/ 2147483646 h 9184"/>
                <a:gd name="T68" fmla="*/ 2147483646 w 12017"/>
                <a:gd name="T69" fmla="*/ 2147483646 h 9184"/>
                <a:gd name="T70" fmla="*/ 2147483646 w 12017"/>
                <a:gd name="T71" fmla="*/ 2147483646 h 9184"/>
                <a:gd name="T72" fmla="*/ 2147483646 w 12017"/>
                <a:gd name="T73" fmla="*/ 2147483646 h 9184"/>
                <a:gd name="T74" fmla="*/ 2147483646 w 12017"/>
                <a:gd name="T75" fmla="*/ 2147483646 h 9184"/>
                <a:gd name="T76" fmla="*/ 2147483646 w 12017"/>
                <a:gd name="T77" fmla="*/ 2147483646 h 9184"/>
                <a:gd name="T78" fmla="*/ 2147483646 w 12017"/>
                <a:gd name="T79" fmla="*/ 2147483646 h 9184"/>
                <a:gd name="T80" fmla="*/ 2147483646 w 12017"/>
                <a:gd name="T81" fmla="*/ 2147483646 h 9184"/>
                <a:gd name="T82" fmla="*/ 2147483646 w 12017"/>
                <a:gd name="T83" fmla="*/ 2147483646 h 9184"/>
                <a:gd name="T84" fmla="*/ 2147483646 w 12017"/>
                <a:gd name="T85" fmla="*/ 2147483646 h 9184"/>
                <a:gd name="T86" fmla="*/ 2147483646 w 12017"/>
                <a:gd name="T87" fmla="*/ 2147483646 h 9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017"/>
                <a:gd name="T133" fmla="*/ 0 h 9184"/>
                <a:gd name="T134" fmla="*/ 12017 w 12017"/>
                <a:gd name="T135" fmla="*/ 9184 h 91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0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542" y="1201207"/>
            <a:ext cx="4003898" cy="4481109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 flipV="1">
            <a:off x="177486" y="6527805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7505693" y="1630163"/>
            <a:ext cx="2851476" cy="41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¿Qué voy a vender?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505693" y="2367835"/>
            <a:ext cx="3555828" cy="41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¿A quien voy a vender?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505693" y="4117182"/>
            <a:ext cx="3371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¿Qué repartición recibe los ingresos de la venta?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955810" y="2301835"/>
            <a:ext cx="1815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BP Cliente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08616" y="1640950"/>
            <a:ext cx="2763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Materiales/Servicios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471483" y="3174282"/>
            <a:ext cx="3555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¿Cuáles son las condiciones de pago?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921600" y="3137724"/>
            <a:ext cx="1815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BP Cliente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95445" y="4117182"/>
            <a:ext cx="336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Centro de Beneficios/ Proyecto/ Orden CO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32" name="Rectángulo redondeado 3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Maestros: Proceso de Venta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Venta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396" y="1707764"/>
            <a:ext cx="5000625" cy="1409700"/>
          </a:xfrm>
          <a:prstGeom prst="rect">
            <a:avLst/>
          </a:prstGeom>
        </p:spPr>
      </p:pic>
      <p:sp>
        <p:nvSpPr>
          <p:cNvPr id="16" name="Google Shape;244;p28"/>
          <p:cNvSpPr txBox="1">
            <a:spLocks/>
          </p:cNvSpPr>
          <p:nvPr/>
        </p:nvSpPr>
        <p:spPr>
          <a:xfrm>
            <a:off x="1928396" y="1023973"/>
            <a:ext cx="1340912" cy="52659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Pedido de Venta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Google Shape;244;p28"/>
          <p:cNvSpPr txBox="1">
            <a:spLocks/>
          </p:cNvSpPr>
          <p:nvPr/>
        </p:nvSpPr>
        <p:spPr>
          <a:xfrm>
            <a:off x="3712064" y="1023973"/>
            <a:ext cx="1340912" cy="52659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Entrega de Servicio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244;p28"/>
          <p:cNvSpPr txBox="1">
            <a:spLocks/>
          </p:cNvSpPr>
          <p:nvPr/>
        </p:nvSpPr>
        <p:spPr>
          <a:xfrm>
            <a:off x="5588109" y="1023973"/>
            <a:ext cx="1340912" cy="52659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Emisión de Factura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28396" y="3254557"/>
            <a:ext cx="206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Cliente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Código </a:t>
            </a:r>
            <a:r>
              <a:rPr lang="es-CL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 servicio en </a:t>
            </a: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venta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L" sz="1600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CeBe</a:t>
            </a:r>
            <a:endParaRPr lang="es-CL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1" name="Google Shape;431;p39"/>
          <p:cNvSpPr/>
          <p:nvPr/>
        </p:nvSpPr>
        <p:spPr>
          <a:xfrm>
            <a:off x="1736829" y="3114936"/>
            <a:ext cx="1973619" cy="1536187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rupo 49"/>
          <p:cNvGrpSpPr/>
          <p:nvPr/>
        </p:nvGrpSpPr>
        <p:grpSpPr>
          <a:xfrm>
            <a:off x="2405223" y="5711252"/>
            <a:ext cx="5882062" cy="278843"/>
            <a:chOff x="3084651" y="6276940"/>
            <a:chExt cx="5882062" cy="278843"/>
          </a:xfrm>
        </p:grpSpPr>
        <p:sp>
          <p:nvSpPr>
            <p:cNvPr id="46" name="Rectángulo 45"/>
            <p:cNvSpPr/>
            <p:nvPr/>
          </p:nvSpPr>
          <p:spPr>
            <a:xfrm>
              <a:off x="6558822" y="6321927"/>
              <a:ext cx="2407891" cy="233856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8" name="Conector angular 47"/>
            <p:cNvCxnSpPr/>
            <p:nvPr/>
          </p:nvCxnSpPr>
          <p:spPr>
            <a:xfrm>
              <a:off x="3084651" y="6276940"/>
              <a:ext cx="2804705" cy="166187"/>
            </a:xfrm>
            <a:prstGeom prst="bentConnector3">
              <a:avLst>
                <a:gd name="adj1" fmla="val 268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>
            <a:off x="470958" y="3922106"/>
            <a:ext cx="11048959" cy="2190750"/>
            <a:chOff x="824920" y="4487794"/>
            <a:chExt cx="11048959" cy="2190750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254" y="4487794"/>
              <a:ext cx="6143625" cy="2190750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1084881" y="5443253"/>
              <a:ext cx="449861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CL" sz="16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EJEMPLO: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s-CL" sz="16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Cliente: Maximiliano </a:t>
              </a:r>
              <a:r>
                <a:rPr lang="es-CL" sz="1600" b="1" dirty="0" err="1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Viale</a:t>
              </a:r>
              <a:endParaRPr lang="es-CL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s-CL" sz="16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Código </a:t>
              </a:r>
              <a:r>
                <a:rPr lang="es-CL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de </a:t>
              </a:r>
              <a:r>
                <a:rPr lang="es-CL" sz="16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servicio: Participación en Congreso</a:t>
              </a:r>
              <a:endParaRPr lang="es-CL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824920" y="539850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C00000"/>
                  </a:solidFill>
                </a:rPr>
                <a:t>📌</a:t>
              </a:r>
              <a:endParaRPr lang="es-C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710448" y="1022406"/>
            <a:ext cx="6707915" cy="2721516"/>
            <a:chOff x="3710448" y="1022406"/>
            <a:chExt cx="6707915" cy="272151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2692" y="2257493"/>
              <a:ext cx="180975" cy="171450"/>
            </a:xfrm>
            <a:prstGeom prst="rect">
              <a:avLst/>
            </a:prstGeom>
          </p:spPr>
        </p:pic>
        <p:grpSp>
          <p:nvGrpSpPr>
            <p:cNvPr id="38" name="Grupo 37"/>
            <p:cNvGrpSpPr/>
            <p:nvPr/>
          </p:nvGrpSpPr>
          <p:grpSpPr>
            <a:xfrm>
              <a:off x="7108415" y="1022406"/>
              <a:ext cx="3309948" cy="2055564"/>
              <a:chOff x="8981461" y="1739942"/>
              <a:chExt cx="3309948" cy="2055564"/>
            </a:xfrm>
          </p:grpSpPr>
          <p:sp>
            <p:nvSpPr>
              <p:cNvPr id="5" name="Elipse 4"/>
              <p:cNvSpPr/>
              <p:nvPr/>
            </p:nvSpPr>
            <p:spPr>
              <a:xfrm>
                <a:off x="8981461" y="2464793"/>
                <a:ext cx="1543162" cy="133071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Calibri" panose="020F0502020204030204" pitchFamily="34" charset="0"/>
                  </a:rPr>
                  <a:t>Cuenta de Ingresos</a:t>
                </a:r>
                <a:endParaRPr lang="es-CL" sz="16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244;p28"/>
              <p:cNvSpPr txBox="1">
                <a:spLocks/>
              </p:cNvSpPr>
              <p:nvPr/>
            </p:nvSpPr>
            <p:spPr>
              <a:xfrm>
                <a:off x="9241875" y="1739942"/>
                <a:ext cx="2250049" cy="5265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CL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Registro contable de la venta </a:t>
                </a:r>
                <a:endParaRPr lang="es-CL" sz="1600" dirty="0">
                  <a:solidFill>
                    <a:srgbClr val="41719C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10748247" y="2448464"/>
                <a:ext cx="1543162" cy="133071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Cuenta por cobrar</a:t>
                </a:r>
                <a:endParaRPr lang="es-CL" sz="16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3" name="Grupo 52"/>
            <p:cNvGrpSpPr/>
            <p:nvPr/>
          </p:nvGrpSpPr>
          <p:grpSpPr>
            <a:xfrm>
              <a:off x="3710448" y="3061641"/>
              <a:ext cx="5936334" cy="682281"/>
              <a:chOff x="5583494" y="3577703"/>
              <a:chExt cx="5936334" cy="682281"/>
            </a:xfrm>
          </p:grpSpPr>
          <p:cxnSp>
            <p:nvCxnSpPr>
              <p:cNvPr id="15" name="Conector angular 14"/>
              <p:cNvCxnSpPr>
                <a:stCxn id="4" idx="3"/>
                <a:endCxn id="5" idx="4"/>
              </p:cNvCxnSpPr>
              <p:nvPr/>
            </p:nvCxnSpPr>
            <p:spPr>
              <a:xfrm flipV="1">
                <a:off x="5722571" y="3594032"/>
                <a:ext cx="4015723" cy="665952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angular 33"/>
              <p:cNvCxnSpPr>
                <a:endCxn id="29" idx="4"/>
              </p:cNvCxnSpPr>
              <p:nvPr/>
            </p:nvCxnSpPr>
            <p:spPr>
              <a:xfrm flipV="1">
                <a:off x="5583494" y="3577703"/>
                <a:ext cx="5936334" cy="682281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1578" y="2261392"/>
              <a:ext cx="223623" cy="211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9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863" y="217488"/>
            <a:ext cx="8523287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ea typeface="Verdana"/>
                <a:cs typeface="+mj-lt"/>
              </a:rPr>
              <a:t>Temas a abordar hoy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Calibri Light"/>
            </a:endParaRPr>
          </a:p>
        </p:txBody>
      </p:sp>
      <p:sp>
        <p:nvSpPr>
          <p:cNvPr id="17" name="2 Lágrima"/>
          <p:cNvSpPr/>
          <p:nvPr/>
        </p:nvSpPr>
        <p:spPr>
          <a:xfrm>
            <a:off x="365125" y="1196975"/>
            <a:ext cx="1557338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4" name="3 Lágrima"/>
          <p:cNvSpPr/>
          <p:nvPr/>
        </p:nvSpPr>
        <p:spPr>
          <a:xfrm>
            <a:off x="2595563" y="1192213"/>
            <a:ext cx="1557337" cy="1398587"/>
          </a:xfrm>
          <a:prstGeom prst="teardrop">
            <a:avLst/>
          </a:prstGeom>
          <a:solidFill>
            <a:srgbClr val="9196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7" name="5 Lágrima"/>
          <p:cNvSpPr/>
          <p:nvPr/>
        </p:nvSpPr>
        <p:spPr>
          <a:xfrm>
            <a:off x="7491413" y="1201738"/>
            <a:ext cx="1557337" cy="1398587"/>
          </a:xfrm>
          <a:prstGeom prst="teardrop">
            <a:avLst/>
          </a:prstGeom>
          <a:solidFill>
            <a:srgbClr val="6E73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8" name="6 Lágrima"/>
          <p:cNvSpPr/>
          <p:nvPr/>
        </p:nvSpPr>
        <p:spPr>
          <a:xfrm>
            <a:off x="9990138" y="1203325"/>
            <a:ext cx="1557337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86 CuadroTexto"/>
          <p:cNvSpPr txBox="1">
            <a:spLocks noChangeArrowheads="1"/>
          </p:cNvSpPr>
          <p:nvPr/>
        </p:nvSpPr>
        <p:spPr bwMode="auto">
          <a:xfrm>
            <a:off x="95250" y="3630613"/>
            <a:ext cx="22415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41719C"/>
                </a:solidFill>
                <a:latin typeface="Century Gothic"/>
              </a:rPr>
              <a:t>Proyecto MGF </a:t>
            </a:r>
            <a:r>
              <a:rPr lang="en-US" sz="2000" b="1" dirty="0" err="1" smtClean="0">
                <a:solidFill>
                  <a:srgbClr val="41719C"/>
                </a:solidFill>
                <a:latin typeface="Century Gothic"/>
              </a:rPr>
              <a:t>Corporación</a:t>
            </a:r>
            <a:endParaRPr lang="en-US" sz="2000" b="1" dirty="0">
              <a:solidFill>
                <a:srgbClr val="41719C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Objetivos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y </a:t>
            </a:r>
            <a:br>
              <a:rPr lang="en-US" sz="1600" dirty="0" smtClean="0">
                <a:solidFill>
                  <a:srgbClr val="41719C"/>
                </a:solidFill>
                <a:latin typeface="Century Gothic"/>
              </a:rPr>
            </a:b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Alcance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de la </a:t>
            </a: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implementación</a:t>
            </a:r>
            <a:endParaRPr lang="es-ES" sz="1600" dirty="0">
              <a:solidFill>
                <a:srgbClr val="41719C"/>
              </a:solidFill>
              <a:latin typeface="Century Gothic"/>
            </a:endParaRPr>
          </a:p>
        </p:txBody>
      </p:sp>
      <p:sp>
        <p:nvSpPr>
          <p:cNvPr id="30" name="86 CuadroTexto"/>
          <p:cNvSpPr txBox="1">
            <a:spLocks noChangeArrowheads="1"/>
          </p:cNvSpPr>
          <p:nvPr/>
        </p:nvSpPr>
        <p:spPr bwMode="auto">
          <a:xfrm>
            <a:off x="2252663" y="3630613"/>
            <a:ext cx="2409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Organizativa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Sociedad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Financiera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 Plan de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cuentas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18 Conector recto"/>
          <p:cNvCxnSpPr>
            <a:endCxn id="79" idx="2"/>
          </p:cNvCxnSpPr>
          <p:nvPr/>
        </p:nvCxnSpPr>
        <p:spPr>
          <a:xfrm>
            <a:off x="1303338" y="2981325"/>
            <a:ext cx="9210675" cy="15875"/>
          </a:xfrm>
          <a:prstGeom prst="line">
            <a:avLst/>
          </a:prstGeom>
          <a:ln w="6032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11"/>
          <p:cNvGrpSpPr>
            <a:grpSpLocks/>
          </p:cNvGrpSpPr>
          <p:nvPr/>
        </p:nvGrpSpPr>
        <p:grpSpPr bwMode="auto">
          <a:xfrm>
            <a:off x="952500" y="2755900"/>
            <a:ext cx="504825" cy="495300"/>
            <a:chOff x="642938" y="3279775"/>
            <a:chExt cx="720725" cy="720725"/>
          </a:xfrm>
        </p:grpSpPr>
        <p:sp>
          <p:nvSpPr>
            <p:cNvPr id="55" name="19 Conector"/>
            <p:cNvSpPr/>
            <p:nvPr/>
          </p:nvSpPr>
          <p:spPr>
            <a:xfrm>
              <a:off x="642938" y="327977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61" name="Shape 422"/>
            <p:cNvGrpSpPr>
              <a:grpSpLocks/>
            </p:cNvGrpSpPr>
            <p:nvPr/>
          </p:nvGrpSpPr>
          <p:grpSpPr bwMode="auto">
            <a:xfrm>
              <a:off x="857250" y="3494087"/>
              <a:ext cx="292100" cy="292100"/>
              <a:chOff x="2594325" y="1627175"/>
              <a:chExt cx="440850" cy="440850"/>
            </a:xfrm>
          </p:grpSpPr>
          <p:sp>
            <p:nvSpPr>
              <p:cNvPr id="1646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upo 15"/>
          <p:cNvGrpSpPr>
            <a:grpSpLocks/>
          </p:cNvGrpSpPr>
          <p:nvPr/>
        </p:nvGrpSpPr>
        <p:grpSpPr bwMode="auto">
          <a:xfrm>
            <a:off x="3143250" y="2749550"/>
            <a:ext cx="504825" cy="495300"/>
            <a:chOff x="2428875" y="3286125"/>
            <a:chExt cx="720725" cy="720725"/>
          </a:xfrm>
        </p:grpSpPr>
        <p:sp>
          <p:nvSpPr>
            <p:cNvPr id="61" name="20 Conector"/>
            <p:cNvSpPr/>
            <p:nvPr/>
          </p:nvSpPr>
          <p:spPr>
            <a:xfrm>
              <a:off x="2428875" y="3286125"/>
              <a:ext cx="720725" cy="720725"/>
            </a:xfrm>
            <a:prstGeom prst="flowChartConnector">
              <a:avLst/>
            </a:prstGeom>
            <a:solidFill>
              <a:srgbClr val="919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6" name="Shape 422"/>
            <p:cNvGrpSpPr>
              <a:grpSpLocks/>
            </p:cNvGrpSpPr>
            <p:nvPr/>
          </p:nvGrpSpPr>
          <p:grpSpPr bwMode="auto">
            <a:xfrm>
              <a:off x="2643187" y="3500437"/>
              <a:ext cx="292100" cy="292100"/>
              <a:chOff x="2594325" y="1627175"/>
              <a:chExt cx="440850" cy="440850"/>
            </a:xfrm>
          </p:grpSpPr>
          <p:sp>
            <p:nvSpPr>
              <p:cNvPr id="16457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8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9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upo 13"/>
          <p:cNvGrpSpPr>
            <a:grpSpLocks/>
          </p:cNvGrpSpPr>
          <p:nvPr/>
        </p:nvGrpSpPr>
        <p:grpSpPr bwMode="auto">
          <a:xfrm>
            <a:off x="8018463" y="2767013"/>
            <a:ext cx="503237" cy="495300"/>
            <a:chOff x="6065838" y="3286125"/>
            <a:chExt cx="720725" cy="720725"/>
          </a:xfrm>
        </p:grpSpPr>
        <p:sp>
          <p:nvSpPr>
            <p:cNvPr id="73" name="22 Conector"/>
            <p:cNvSpPr/>
            <p:nvPr/>
          </p:nvSpPr>
          <p:spPr>
            <a:xfrm>
              <a:off x="6065838" y="3286125"/>
              <a:ext cx="720725" cy="720725"/>
            </a:xfrm>
            <a:prstGeom prst="flowChartConnector">
              <a:avLst/>
            </a:prstGeom>
            <a:solidFill>
              <a:srgbClr val="6E7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1" name="Shape 422"/>
            <p:cNvGrpSpPr>
              <a:grpSpLocks/>
            </p:cNvGrpSpPr>
            <p:nvPr/>
          </p:nvGrpSpPr>
          <p:grpSpPr bwMode="auto">
            <a:xfrm>
              <a:off x="6280150" y="3500437"/>
              <a:ext cx="292100" cy="292100"/>
              <a:chOff x="2594325" y="1627175"/>
              <a:chExt cx="440850" cy="440850"/>
            </a:xfrm>
          </p:grpSpPr>
          <p:sp>
            <p:nvSpPr>
              <p:cNvPr id="1645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Grupo 12"/>
          <p:cNvGrpSpPr>
            <a:grpSpLocks/>
          </p:cNvGrpSpPr>
          <p:nvPr/>
        </p:nvGrpSpPr>
        <p:grpSpPr bwMode="auto">
          <a:xfrm>
            <a:off x="10514013" y="2749550"/>
            <a:ext cx="503237" cy="495300"/>
            <a:chOff x="7858125" y="3286125"/>
            <a:chExt cx="720725" cy="720725"/>
          </a:xfrm>
        </p:grpSpPr>
        <p:sp>
          <p:nvSpPr>
            <p:cNvPr id="79" name="23 Conector"/>
            <p:cNvSpPr/>
            <p:nvPr/>
          </p:nvSpPr>
          <p:spPr>
            <a:xfrm>
              <a:off x="7858125" y="328612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46" name="Shape 422"/>
            <p:cNvGrpSpPr>
              <a:grpSpLocks/>
            </p:cNvGrpSpPr>
            <p:nvPr/>
          </p:nvGrpSpPr>
          <p:grpSpPr bwMode="auto">
            <a:xfrm>
              <a:off x="8072437" y="3500437"/>
              <a:ext cx="292100" cy="292100"/>
              <a:chOff x="2594325" y="1627175"/>
              <a:chExt cx="440850" cy="440850"/>
            </a:xfrm>
          </p:grpSpPr>
          <p:sp>
            <p:nvSpPr>
              <p:cNvPr id="16447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8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9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Shape 547"/>
          <p:cNvGrpSpPr>
            <a:grpSpLocks/>
          </p:cNvGrpSpPr>
          <p:nvPr/>
        </p:nvGrpSpPr>
        <p:grpSpPr bwMode="auto">
          <a:xfrm>
            <a:off x="876300" y="1554163"/>
            <a:ext cx="615950" cy="636587"/>
            <a:chOff x="2624850" y="4296000"/>
            <a:chExt cx="380400" cy="495825"/>
          </a:xfrm>
        </p:grpSpPr>
        <p:sp>
          <p:nvSpPr>
            <p:cNvPr id="16442" name="Shape 548"/>
            <p:cNvSpPr>
              <a:spLocks noChangeArrowheads="1"/>
            </p:cNvSpPr>
            <p:nvPr/>
          </p:nvSpPr>
          <p:spPr bwMode="auto">
            <a:xfrm>
              <a:off x="2845875" y="4296000"/>
              <a:ext cx="126425" cy="125800"/>
            </a:xfrm>
            <a:custGeom>
              <a:avLst/>
              <a:gdLst>
                <a:gd name="T0" fmla="*/ 2147483646 w 5057"/>
                <a:gd name="T1" fmla="*/ 2147483646 h 5032"/>
                <a:gd name="T2" fmla="*/ 2147483646 w 5057"/>
                <a:gd name="T3" fmla="*/ 2147483646 h 5032"/>
                <a:gd name="T4" fmla="*/ 2147483646 w 5057"/>
                <a:gd name="T5" fmla="*/ 2147483646 h 5032"/>
                <a:gd name="T6" fmla="*/ 2147483646 w 5057"/>
                <a:gd name="T7" fmla="*/ 2147483646 h 5032"/>
                <a:gd name="T8" fmla="*/ 2147483646 w 5057"/>
                <a:gd name="T9" fmla="*/ 2147483646 h 5032"/>
                <a:gd name="T10" fmla="*/ 2147483646 w 5057"/>
                <a:gd name="T11" fmla="*/ 2147483646 h 5032"/>
                <a:gd name="T12" fmla="*/ 2147483646 w 5057"/>
                <a:gd name="T13" fmla="*/ 2147483646 h 5032"/>
                <a:gd name="T14" fmla="*/ 2147483646 w 5057"/>
                <a:gd name="T15" fmla="*/ 2147483646 h 5032"/>
                <a:gd name="T16" fmla="*/ 2147483646 w 5057"/>
                <a:gd name="T17" fmla="*/ 2147483646 h 5032"/>
                <a:gd name="T18" fmla="*/ 2147483646 w 5057"/>
                <a:gd name="T19" fmla="*/ 2147483646 h 5032"/>
                <a:gd name="T20" fmla="*/ 2147483646 w 5057"/>
                <a:gd name="T21" fmla="*/ 2147483646 h 5032"/>
                <a:gd name="T22" fmla="*/ 2147483646 w 5057"/>
                <a:gd name="T23" fmla="*/ 2147483646 h 5032"/>
                <a:gd name="T24" fmla="*/ 2147483646 w 5057"/>
                <a:gd name="T25" fmla="*/ 2147483646 h 5032"/>
                <a:gd name="T26" fmla="*/ 2147483646 w 5057"/>
                <a:gd name="T27" fmla="*/ 2147483646 h 5032"/>
                <a:gd name="T28" fmla="*/ 2147483646 w 5057"/>
                <a:gd name="T29" fmla="*/ 2147483646 h 5032"/>
                <a:gd name="T30" fmla="*/ 2147483646 w 5057"/>
                <a:gd name="T31" fmla="*/ 2147483646 h 5032"/>
                <a:gd name="T32" fmla="*/ 2147483646 w 5057"/>
                <a:gd name="T33" fmla="*/ 2147483646 h 5032"/>
                <a:gd name="T34" fmla="*/ 2147483646 w 5057"/>
                <a:gd name="T35" fmla="*/ 2147483646 h 5032"/>
                <a:gd name="T36" fmla="*/ 2147483646 w 5057"/>
                <a:gd name="T37" fmla="*/ 2147483646 h 5032"/>
                <a:gd name="T38" fmla="*/ 2147483646 w 5057"/>
                <a:gd name="T39" fmla="*/ 2147483646 h 5032"/>
                <a:gd name="T40" fmla="*/ 2147483646 w 5057"/>
                <a:gd name="T41" fmla="*/ 2147483646 h 5032"/>
                <a:gd name="T42" fmla="*/ 2147483646 w 5057"/>
                <a:gd name="T43" fmla="*/ 2147483646 h 5032"/>
                <a:gd name="T44" fmla="*/ 2147483646 w 5057"/>
                <a:gd name="T45" fmla="*/ 2147483646 h 5032"/>
                <a:gd name="T46" fmla="*/ 2147483646 w 5057"/>
                <a:gd name="T47" fmla="*/ 2147483646 h 5032"/>
                <a:gd name="T48" fmla="*/ 2147483646 w 5057"/>
                <a:gd name="T49" fmla="*/ 2147483646 h 5032"/>
                <a:gd name="T50" fmla="*/ 2147483646 w 5057"/>
                <a:gd name="T51" fmla="*/ 2147483646 h 5032"/>
                <a:gd name="T52" fmla="*/ 2147483646 w 5057"/>
                <a:gd name="T53" fmla="*/ 2147483646 h 5032"/>
                <a:gd name="T54" fmla="*/ 2147483646 w 5057"/>
                <a:gd name="T55" fmla="*/ 2147483646 h 5032"/>
                <a:gd name="T56" fmla="*/ 2147483646 w 5057"/>
                <a:gd name="T57" fmla="*/ 2147483646 h 5032"/>
                <a:gd name="T58" fmla="*/ 2147483646 w 5057"/>
                <a:gd name="T59" fmla="*/ 2147483646 h 5032"/>
                <a:gd name="T60" fmla="*/ 2147483646 w 5057"/>
                <a:gd name="T61" fmla="*/ 2147483646 h 5032"/>
                <a:gd name="T62" fmla="*/ 2147483646 w 5057"/>
                <a:gd name="T63" fmla="*/ 2147483646 h 50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7"/>
                <a:gd name="T97" fmla="*/ 0 h 5032"/>
                <a:gd name="T98" fmla="*/ 5057 w 5057"/>
                <a:gd name="T99" fmla="*/ 5032 h 50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3" name="Shape 549"/>
            <p:cNvSpPr>
              <a:spLocks noChangeArrowheads="1"/>
            </p:cNvSpPr>
            <p:nvPr/>
          </p:nvSpPr>
          <p:spPr bwMode="auto">
            <a:xfrm>
              <a:off x="2635850" y="4316150"/>
              <a:ext cx="369400" cy="475675"/>
            </a:xfrm>
            <a:custGeom>
              <a:avLst/>
              <a:gdLst>
                <a:gd name="T0" fmla="*/ 2147483646 w 14776"/>
                <a:gd name="T1" fmla="*/ 2147483646 h 19027"/>
                <a:gd name="T2" fmla="*/ 2147483646 w 14776"/>
                <a:gd name="T3" fmla="*/ 2147483646 h 19027"/>
                <a:gd name="T4" fmla="*/ 2147483646 w 14776"/>
                <a:gd name="T5" fmla="*/ 2147483646 h 19027"/>
                <a:gd name="T6" fmla="*/ 2147483646 w 14776"/>
                <a:gd name="T7" fmla="*/ 2147483646 h 19027"/>
                <a:gd name="T8" fmla="*/ 2147483646 w 14776"/>
                <a:gd name="T9" fmla="*/ 2147483646 h 19027"/>
                <a:gd name="T10" fmla="*/ 2147483646 w 14776"/>
                <a:gd name="T11" fmla="*/ 2147483646 h 19027"/>
                <a:gd name="T12" fmla="*/ 2147483646 w 14776"/>
                <a:gd name="T13" fmla="*/ 2147483646 h 19027"/>
                <a:gd name="T14" fmla="*/ 2147483646 w 14776"/>
                <a:gd name="T15" fmla="*/ 2147483646 h 19027"/>
                <a:gd name="T16" fmla="*/ 2147483646 w 14776"/>
                <a:gd name="T17" fmla="*/ 2147483646 h 19027"/>
                <a:gd name="T18" fmla="*/ 2147483646 w 14776"/>
                <a:gd name="T19" fmla="*/ 2147483646 h 19027"/>
                <a:gd name="T20" fmla="*/ 2147483646 w 14776"/>
                <a:gd name="T21" fmla="*/ 2147483646 h 19027"/>
                <a:gd name="T22" fmla="*/ 2147483646 w 14776"/>
                <a:gd name="T23" fmla="*/ 2147483646 h 19027"/>
                <a:gd name="T24" fmla="*/ 2147483646 w 14776"/>
                <a:gd name="T25" fmla="*/ 2147483646 h 19027"/>
                <a:gd name="T26" fmla="*/ 2147483646 w 14776"/>
                <a:gd name="T27" fmla="*/ 2147483646 h 19027"/>
                <a:gd name="T28" fmla="*/ 2147483646 w 14776"/>
                <a:gd name="T29" fmla="*/ 2147483646 h 19027"/>
                <a:gd name="T30" fmla="*/ 2147483646 w 14776"/>
                <a:gd name="T31" fmla="*/ 2147483646 h 19027"/>
                <a:gd name="T32" fmla="*/ 2147483646 w 14776"/>
                <a:gd name="T33" fmla="*/ 2147483646 h 19027"/>
                <a:gd name="T34" fmla="*/ 2147483646 w 14776"/>
                <a:gd name="T35" fmla="*/ 2147483646 h 19027"/>
                <a:gd name="T36" fmla="*/ 2147483646 w 14776"/>
                <a:gd name="T37" fmla="*/ 2147483646 h 19027"/>
                <a:gd name="T38" fmla="*/ 2147483646 w 14776"/>
                <a:gd name="T39" fmla="*/ 2147483646 h 19027"/>
                <a:gd name="T40" fmla="*/ 2147483646 w 14776"/>
                <a:gd name="T41" fmla="*/ 2147483646 h 19027"/>
                <a:gd name="T42" fmla="*/ 2147483646 w 14776"/>
                <a:gd name="T43" fmla="*/ 2147483646 h 19027"/>
                <a:gd name="T44" fmla="*/ 2147483646 w 14776"/>
                <a:gd name="T45" fmla="*/ 2147483646 h 19027"/>
                <a:gd name="T46" fmla="*/ 2147483646 w 14776"/>
                <a:gd name="T47" fmla="*/ 2147483646 h 19027"/>
                <a:gd name="T48" fmla="*/ 2147483646 w 14776"/>
                <a:gd name="T49" fmla="*/ 2147483646 h 19027"/>
                <a:gd name="T50" fmla="*/ 2147483646 w 14776"/>
                <a:gd name="T51" fmla="*/ 2147483646 h 19027"/>
                <a:gd name="T52" fmla="*/ 2147483646 w 14776"/>
                <a:gd name="T53" fmla="*/ 2147483646 h 19027"/>
                <a:gd name="T54" fmla="*/ 2147483646 w 14776"/>
                <a:gd name="T55" fmla="*/ 2147483646 h 19027"/>
                <a:gd name="T56" fmla="*/ 2147483646 w 14776"/>
                <a:gd name="T57" fmla="*/ 2147483646 h 19027"/>
                <a:gd name="T58" fmla="*/ 2147483646 w 14776"/>
                <a:gd name="T59" fmla="*/ 2147483646 h 19027"/>
                <a:gd name="T60" fmla="*/ 2147483646 w 14776"/>
                <a:gd name="T61" fmla="*/ 2147483646 h 19027"/>
                <a:gd name="T62" fmla="*/ 2147483646 w 14776"/>
                <a:gd name="T63" fmla="*/ 2147483646 h 19027"/>
                <a:gd name="T64" fmla="*/ 2147483646 w 14776"/>
                <a:gd name="T65" fmla="*/ 2147483646 h 19027"/>
                <a:gd name="T66" fmla="*/ 2147483646 w 14776"/>
                <a:gd name="T67" fmla="*/ 2147483646 h 19027"/>
                <a:gd name="T68" fmla="*/ 2147483646 w 14776"/>
                <a:gd name="T69" fmla="*/ 2147483646 h 19027"/>
                <a:gd name="T70" fmla="*/ 2147483646 w 14776"/>
                <a:gd name="T71" fmla="*/ 2147483646 h 19027"/>
                <a:gd name="T72" fmla="*/ 2147483646 w 14776"/>
                <a:gd name="T73" fmla="*/ 2147483646 h 19027"/>
                <a:gd name="T74" fmla="*/ 2147483646 w 14776"/>
                <a:gd name="T75" fmla="*/ 2147483646 h 19027"/>
                <a:gd name="T76" fmla="*/ 2147483646 w 14776"/>
                <a:gd name="T77" fmla="*/ 2147483646 h 19027"/>
                <a:gd name="T78" fmla="*/ 2147483646 w 14776"/>
                <a:gd name="T79" fmla="*/ 2147483646 h 19027"/>
                <a:gd name="T80" fmla="*/ 2147483646 w 14776"/>
                <a:gd name="T81" fmla="*/ 2147483646 h 19027"/>
                <a:gd name="T82" fmla="*/ 2147483646 w 14776"/>
                <a:gd name="T83" fmla="*/ 2147483646 h 19027"/>
                <a:gd name="T84" fmla="*/ 2147483646 w 14776"/>
                <a:gd name="T85" fmla="*/ 2147483646 h 190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76"/>
                <a:gd name="T130" fmla="*/ 0 h 19027"/>
                <a:gd name="T131" fmla="*/ 14776 w 14776"/>
                <a:gd name="T132" fmla="*/ 19027 h 190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4" name="Shape 550"/>
            <p:cNvSpPr>
              <a:spLocks noChangeArrowheads="1"/>
            </p:cNvSpPr>
            <p:nvPr/>
          </p:nvSpPr>
          <p:spPr bwMode="auto">
            <a:xfrm>
              <a:off x="2624850" y="4357675"/>
              <a:ext cx="171600" cy="171600"/>
            </a:xfrm>
            <a:custGeom>
              <a:avLst/>
              <a:gdLst>
                <a:gd name="T0" fmla="*/ 2147483646 w 6864"/>
                <a:gd name="T1" fmla="*/ 2147483646 h 6864"/>
                <a:gd name="T2" fmla="*/ 0 w 6864"/>
                <a:gd name="T3" fmla="*/ 2147483646 h 6864"/>
                <a:gd name="T4" fmla="*/ 2147483646 w 6864"/>
                <a:gd name="T5" fmla="*/ 2147483646 h 6864"/>
                <a:gd name="T6" fmla="*/ 2147483646 w 6864"/>
                <a:gd name="T7" fmla="*/ 2147483646 h 6864"/>
                <a:gd name="T8" fmla="*/ 2147483646 w 6864"/>
                <a:gd name="T9" fmla="*/ 2147483646 h 6864"/>
                <a:gd name="T10" fmla="*/ 2147483646 w 6864"/>
                <a:gd name="T11" fmla="*/ 2147483646 h 6864"/>
                <a:gd name="T12" fmla="*/ 2147483646 w 6864"/>
                <a:gd name="T13" fmla="*/ 2147483646 h 6864"/>
                <a:gd name="T14" fmla="*/ 2147483646 w 6864"/>
                <a:gd name="T15" fmla="*/ 2147483646 h 6864"/>
                <a:gd name="T16" fmla="*/ 2147483646 w 6864"/>
                <a:gd name="T17" fmla="*/ 2147483646 h 6864"/>
                <a:gd name="T18" fmla="*/ 2147483646 w 6864"/>
                <a:gd name="T19" fmla="*/ 2147483646 h 6864"/>
                <a:gd name="T20" fmla="*/ 2147483646 w 6864"/>
                <a:gd name="T21" fmla="*/ 2147483646 h 6864"/>
                <a:gd name="T22" fmla="*/ 2147483646 w 6864"/>
                <a:gd name="T23" fmla="*/ 2147483646 h 6864"/>
                <a:gd name="T24" fmla="*/ 2147483646 w 6864"/>
                <a:gd name="T25" fmla="*/ 2147483646 h 6864"/>
                <a:gd name="T26" fmla="*/ 2147483646 w 6864"/>
                <a:gd name="T27" fmla="*/ 2147483646 h 6864"/>
                <a:gd name="T28" fmla="*/ 2147483646 w 6864"/>
                <a:gd name="T29" fmla="*/ 2147483646 h 6864"/>
                <a:gd name="T30" fmla="*/ 2147483646 w 6864"/>
                <a:gd name="T31" fmla="*/ 2147483646 h 6864"/>
                <a:gd name="T32" fmla="*/ 2147483646 w 6864"/>
                <a:gd name="T33" fmla="*/ 2147483646 h 6864"/>
                <a:gd name="T34" fmla="*/ 2147483646 w 6864"/>
                <a:gd name="T35" fmla="*/ 2147483646 h 6864"/>
                <a:gd name="T36" fmla="*/ 2147483646 w 6864"/>
                <a:gd name="T37" fmla="*/ 2147483646 h 6864"/>
                <a:gd name="T38" fmla="*/ 2147483646 w 6864"/>
                <a:gd name="T39" fmla="*/ 2147483646 h 6864"/>
                <a:gd name="T40" fmla="*/ 2147483646 w 6864"/>
                <a:gd name="T41" fmla="*/ 2147483646 h 6864"/>
                <a:gd name="T42" fmla="*/ 2147483646 w 6864"/>
                <a:gd name="T43" fmla="*/ 2147483646 h 6864"/>
                <a:gd name="T44" fmla="*/ 2147483646 w 6864"/>
                <a:gd name="T45" fmla="*/ 2147483646 h 6864"/>
                <a:gd name="T46" fmla="*/ 2147483646 w 6864"/>
                <a:gd name="T47" fmla="*/ 2147483646 h 6864"/>
                <a:gd name="T48" fmla="*/ 2147483646 w 6864"/>
                <a:gd name="T49" fmla="*/ 2147483646 h 6864"/>
                <a:gd name="T50" fmla="*/ 2147483646 w 6864"/>
                <a:gd name="T51" fmla="*/ 2147483646 h 6864"/>
                <a:gd name="T52" fmla="*/ 2147483646 w 6864"/>
                <a:gd name="T53" fmla="*/ 2147483646 h 6864"/>
                <a:gd name="T54" fmla="*/ 2147483646 w 6864"/>
                <a:gd name="T55" fmla="*/ 2147483646 h 6864"/>
                <a:gd name="T56" fmla="*/ 2147483646 w 6864"/>
                <a:gd name="T57" fmla="*/ 2147483646 h 6864"/>
                <a:gd name="T58" fmla="*/ 2147483646 w 6864"/>
                <a:gd name="T59" fmla="*/ 2147483646 h 6864"/>
                <a:gd name="T60" fmla="*/ 2147483646 w 6864"/>
                <a:gd name="T61" fmla="*/ 2147483646 h 6864"/>
                <a:gd name="T62" fmla="*/ 2147483646 w 6864"/>
                <a:gd name="T63" fmla="*/ 2147483646 h 6864"/>
                <a:gd name="T64" fmla="*/ 2147483646 w 6864"/>
                <a:gd name="T65" fmla="*/ 2147483646 h 6864"/>
                <a:gd name="T66" fmla="*/ 2147483646 w 6864"/>
                <a:gd name="T67" fmla="*/ 2147483646 h 68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64"/>
                <a:gd name="T103" fmla="*/ 0 h 6864"/>
                <a:gd name="T104" fmla="*/ 6864 w 6864"/>
                <a:gd name="T105" fmla="*/ 6864 h 68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99" name="86 CuadroTexto"/>
          <p:cNvSpPr txBox="1">
            <a:spLocks noChangeArrowheads="1"/>
          </p:cNvSpPr>
          <p:nvPr/>
        </p:nvSpPr>
        <p:spPr bwMode="auto">
          <a:xfrm>
            <a:off x="9415463" y="3629025"/>
            <a:ext cx="249555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CSC y Roles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Centro de Servicios Compartidos y Estructura de Roles en SAP</a:t>
            </a: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6 Lágrima"/>
          <p:cNvSpPr/>
          <p:nvPr/>
        </p:nvSpPr>
        <p:spPr>
          <a:xfrm>
            <a:off x="5054600" y="1201738"/>
            <a:ext cx="1557338" cy="1398587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grpSp>
        <p:nvGrpSpPr>
          <p:cNvPr id="67" name="Grupo 12"/>
          <p:cNvGrpSpPr>
            <a:grpSpLocks/>
          </p:cNvGrpSpPr>
          <p:nvPr/>
        </p:nvGrpSpPr>
        <p:grpSpPr bwMode="auto">
          <a:xfrm>
            <a:off x="5576888" y="2747963"/>
            <a:ext cx="503237" cy="495300"/>
            <a:chOff x="7858125" y="3286125"/>
            <a:chExt cx="720725" cy="720725"/>
          </a:xfrm>
        </p:grpSpPr>
        <p:sp>
          <p:nvSpPr>
            <p:cNvPr id="68" name="23 Conector"/>
            <p:cNvSpPr/>
            <p:nvPr/>
          </p:nvSpPr>
          <p:spPr>
            <a:xfrm>
              <a:off x="7858125" y="328612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38" name="Shape 422"/>
            <p:cNvGrpSpPr>
              <a:grpSpLocks/>
            </p:cNvGrpSpPr>
            <p:nvPr/>
          </p:nvGrpSpPr>
          <p:grpSpPr bwMode="auto">
            <a:xfrm>
              <a:off x="8072437" y="3500437"/>
              <a:ext cx="292100" cy="292100"/>
              <a:chOff x="2594325" y="1627175"/>
              <a:chExt cx="440850" cy="440850"/>
            </a:xfrm>
          </p:grpSpPr>
          <p:sp>
            <p:nvSpPr>
              <p:cNvPr id="16439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0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1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102" name="86 CuadroTexto"/>
          <p:cNvSpPr txBox="1">
            <a:spLocks noChangeArrowheads="1"/>
          </p:cNvSpPr>
          <p:nvPr/>
        </p:nvSpPr>
        <p:spPr bwMode="auto">
          <a:xfrm>
            <a:off x="7178674" y="3635375"/>
            <a:ext cx="227806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Compra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</a:t>
            </a: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maestros y revisión de los procesos</a:t>
            </a: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86 CuadroTexto"/>
          <p:cNvSpPr txBox="1">
            <a:spLocks noChangeArrowheads="1"/>
          </p:cNvSpPr>
          <p:nvPr/>
        </p:nvSpPr>
        <p:spPr bwMode="auto">
          <a:xfrm>
            <a:off x="4791075" y="3630613"/>
            <a:ext cx="2387600" cy="2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Nuevos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imputación</a:t>
            </a: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Centro Costos/ Centro Beneficios/ Elementos PEP / Orden CO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reeform 18"/>
          <p:cNvSpPr>
            <a:spLocks noEditPoints="1"/>
          </p:cNvSpPr>
          <p:nvPr/>
        </p:nvSpPr>
        <p:spPr bwMode="auto">
          <a:xfrm>
            <a:off x="5493240" y="1429377"/>
            <a:ext cx="711200" cy="674687"/>
          </a:xfrm>
          <a:custGeom>
            <a:avLst/>
            <a:gdLst/>
            <a:ahLst/>
            <a:cxnLst>
              <a:cxn ang="0">
                <a:pos x="2142" y="2384"/>
              </a:cxn>
              <a:cxn ang="0">
                <a:pos x="1941" y="2152"/>
              </a:cxn>
              <a:cxn ang="0">
                <a:pos x="1941" y="1980"/>
              </a:cxn>
              <a:cxn ang="0">
                <a:pos x="1769" y="1980"/>
              </a:cxn>
              <a:cxn ang="0">
                <a:pos x="1533" y="1744"/>
              </a:cxn>
              <a:cxn ang="0">
                <a:pos x="1769" y="1508"/>
              </a:cxn>
              <a:cxn ang="0">
                <a:pos x="1941" y="1508"/>
              </a:cxn>
              <a:cxn ang="0">
                <a:pos x="1941" y="1336"/>
              </a:cxn>
              <a:cxn ang="0">
                <a:pos x="2177" y="1100"/>
              </a:cxn>
              <a:cxn ang="0">
                <a:pos x="2390" y="1238"/>
              </a:cxn>
              <a:cxn ang="0">
                <a:pos x="2605" y="1028"/>
              </a:cxn>
              <a:cxn ang="0">
                <a:pos x="2572" y="926"/>
              </a:cxn>
              <a:cxn ang="0">
                <a:pos x="1868" y="824"/>
              </a:cxn>
              <a:cxn ang="0">
                <a:pos x="1695" y="698"/>
              </a:cxn>
              <a:cxn ang="0">
                <a:pos x="1380" y="60"/>
              </a:cxn>
              <a:cxn ang="0">
                <a:pos x="1273" y="60"/>
              </a:cxn>
              <a:cxn ang="0">
                <a:pos x="958" y="698"/>
              </a:cxn>
              <a:cxn ang="0">
                <a:pos x="785" y="824"/>
              </a:cxn>
              <a:cxn ang="0">
                <a:pos x="81" y="926"/>
              </a:cxn>
              <a:cxn ang="0">
                <a:pos x="48" y="1028"/>
              </a:cxn>
              <a:cxn ang="0">
                <a:pos x="557" y="1525"/>
              </a:cxn>
              <a:cxn ang="0">
                <a:pos x="623" y="1728"/>
              </a:cxn>
              <a:cxn ang="0">
                <a:pos x="503" y="2429"/>
              </a:cxn>
              <a:cxn ang="0">
                <a:pos x="590" y="2492"/>
              </a:cxn>
              <a:cxn ang="0">
                <a:pos x="1220" y="2161"/>
              </a:cxn>
              <a:cxn ang="0">
                <a:pos x="1434" y="2161"/>
              </a:cxn>
              <a:cxn ang="0">
                <a:pos x="2063" y="2492"/>
              </a:cxn>
              <a:cxn ang="0">
                <a:pos x="2150" y="2429"/>
              </a:cxn>
              <a:cxn ang="0">
                <a:pos x="2142" y="2384"/>
              </a:cxn>
              <a:cxn ang="0">
                <a:pos x="2584" y="1629"/>
              </a:cxn>
              <a:cxn ang="0">
                <a:pos x="2291" y="1629"/>
              </a:cxn>
              <a:cxn ang="0">
                <a:pos x="2291" y="1337"/>
              </a:cxn>
              <a:cxn ang="0">
                <a:pos x="2177" y="1222"/>
              </a:cxn>
              <a:cxn ang="0">
                <a:pos x="2062" y="1337"/>
              </a:cxn>
              <a:cxn ang="0">
                <a:pos x="2062" y="1629"/>
              </a:cxn>
              <a:cxn ang="0">
                <a:pos x="1769" y="1629"/>
              </a:cxn>
              <a:cxn ang="0">
                <a:pos x="1654" y="1744"/>
              </a:cxn>
              <a:cxn ang="0">
                <a:pos x="1769" y="1859"/>
              </a:cxn>
              <a:cxn ang="0">
                <a:pos x="2062" y="1859"/>
              </a:cxn>
              <a:cxn ang="0">
                <a:pos x="2062" y="2152"/>
              </a:cxn>
              <a:cxn ang="0">
                <a:pos x="2177" y="2267"/>
              </a:cxn>
              <a:cxn ang="0">
                <a:pos x="2291" y="2152"/>
              </a:cxn>
              <a:cxn ang="0">
                <a:pos x="2291" y="1859"/>
              </a:cxn>
              <a:cxn ang="0">
                <a:pos x="2584" y="1859"/>
              </a:cxn>
              <a:cxn ang="0">
                <a:pos x="2699" y="1744"/>
              </a:cxn>
              <a:cxn ang="0">
                <a:pos x="2584" y="1629"/>
              </a:cxn>
            </a:cxnLst>
            <a:rect l="0" t="0" r="r" b="b"/>
            <a:pathLst>
              <a:path w="2699" h="2523">
                <a:moveTo>
                  <a:pt x="2142" y="2384"/>
                </a:moveTo>
                <a:cubicBezTo>
                  <a:pt x="2029" y="2368"/>
                  <a:pt x="1941" y="2270"/>
                  <a:pt x="1941" y="2152"/>
                </a:cubicBezTo>
                <a:cubicBezTo>
                  <a:pt x="1941" y="1980"/>
                  <a:pt x="1941" y="1980"/>
                  <a:pt x="1941" y="1980"/>
                </a:cubicBezTo>
                <a:cubicBezTo>
                  <a:pt x="1769" y="1980"/>
                  <a:pt x="1769" y="1980"/>
                  <a:pt x="1769" y="1980"/>
                </a:cubicBezTo>
                <a:cubicBezTo>
                  <a:pt x="1639" y="1980"/>
                  <a:pt x="1533" y="1874"/>
                  <a:pt x="1533" y="1744"/>
                </a:cubicBezTo>
                <a:cubicBezTo>
                  <a:pt x="1533" y="1614"/>
                  <a:pt x="1639" y="1508"/>
                  <a:pt x="1769" y="1508"/>
                </a:cubicBezTo>
                <a:cubicBezTo>
                  <a:pt x="1941" y="1508"/>
                  <a:pt x="1941" y="1508"/>
                  <a:pt x="1941" y="1508"/>
                </a:cubicBezTo>
                <a:cubicBezTo>
                  <a:pt x="1941" y="1336"/>
                  <a:pt x="1941" y="1336"/>
                  <a:pt x="1941" y="1336"/>
                </a:cubicBezTo>
                <a:cubicBezTo>
                  <a:pt x="1941" y="1206"/>
                  <a:pt x="2046" y="1100"/>
                  <a:pt x="2177" y="1100"/>
                </a:cubicBezTo>
                <a:cubicBezTo>
                  <a:pt x="2272" y="1100"/>
                  <a:pt x="2353" y="1157"/>
                  <a:pt x="2390" y="1238"/>
                </a:cubicBezTo>
                <a:cubicBezTo>
                  <a:pt x="2605" y="1028"/>
                  <a:pt x="2605" y="1028"/>
                  <a:pt x="2605" y="1028"/>
                </a:cubicBezTo>
                <a:cubicBezTo>
                  <a:pt x="2653" y="982"/>
                  <a:pt x="2638" y="936"/>
                  <a:pt x="2572" y="926"/>
                </a:cubicBezTo>
                <a:cubicBezTo>
                  <a:pt x="1868" y="824"/>
                  <a:pt x="1868" y="824"/>
                  <a:pt x="1868" y="824"/>
                </a:cubicBezTo>
                <a:cubicBezTo>
                  <a:pt x="1802" y="814"/>
                  <a:pt x="1724" y="758"/>
                  <a:pt x="1695" y="698"/>
                </a:cubicBezTo>
                <a:cubicBezTo>
                  <a:pt x="1380" y="60"/>
                  <a:pt x="1380" y="60"/>
                  <a:pt x="1380" y="60"/>
                </a:cubicBezTo>
                <a:cubicBezTo>
                  <a:pt x="1351" y="0"/>
                  <a:pt x="1303" y="0"/>
                  <a:pt x="1273" y="60"/>
                </a:cubicBezTo>
                <a:cubicBezTo>
                  <a:pt x="958" y="698"/>
                  <a:pt x="958" y="698"/>
                  <a:pt x="958" y="698"/>
                </a:cubicBezTo>
                <a:cubicBezTo>
                  <a:pt x="929" y="758"/>
                  <a:pt x="851" y="814"/>
                  <a:pt x="785" y="824"/>
                </a:cubicBezTo>
                <a:cubicBezTo>
                  <a:pt x="81" y="926"/>
                  <a:pt x="81" y="926"/>
                  <a:pt x="81" y="926"/>
                </a:cubicBezTo>
                <a:cubicBezTo>
                  <a:pt x="16" y="936"/>
                  <a:pt x="0" y="982"/>
                  <a:pt x="48" y="1028"/>
                </a:cubicBezTo>
                <a:cubicBezTo>
                  <a:pt x="557" y="1525"/>
                  <a:pt x="557" y="1525"/>
                  <a:pt x="557" y="1525"/>
                </a:cubicBezTo>
                <a:cubicBezTo>
                  <a:pt x="605" y="1571"/>
                  <a:pt x="635" y="1663"/>
                  <a:pt x="623" y="1728"/>
                </a:cubicBezTo>
                <a:cubicBezTo>
                  <a:pt x="503" y="2429"/>
                  <a:pt x="503" y="2429"/>
                  <a:pt x="503" y="2429"/>
                </a:cubicBezTo>
                <a:cubicBezTo>
                  <a:pt x="492" y="2495"/>
                  <a:pt x="531" y="2523"/>
                  <a:pt x="590" y="2492"/>
                </a:cubicBezTo>
                <a:cubicBezTo>
                  <a:pt x="1220" y="2161"/>
                  <a:pt x="1220" y="2161"/>
                  <a:pt x="1220" y="2161"/>
                </a:cubicBezTo>
                <a:cubicBezTo>
                  <a:pt x="1278" y="2130"/>
                  <a:pt x="1375" y="2130"/>
                  <a:pt x="1434" y="2161"/>
                </a:cubicBezTo>
                <a:cubicBezTo>
                  <a:pt x="2063" y="2492"/>
                  <a:pt x="2063" y="2492"/>
                  <a:pt x="2063" y="2492"/>
                </a:cubicBezTo>
                <a:cubicBezTo>
                  <a:pt x="2122" y="2523"/>
                  <a:pt x="2161" y="2495"/>
                  <a:pt x="2150" y="2429"/>
                </a:cubicBezTo>
                <a:lnTo>
                  <a:pt x="2142" y="2384"/>
                </a:lnTo>
                <a:close/>
                <a:moveTo>
                  <a:pt x="2584" y="1629"/>
                </a:moveTo>
                <a:cubicBezTo>
                  <a:pt x="2291" y="1629"/>
                  <a:pt x="2291" y="1629"/>
                  <a:pt x="2291" y="1629"/>
                </a:cubicBezTo>
                <a:cubicBezTo>
                  <a:pt x="2291" y="1337"/>
                  <a:pt x="2291" y="1337"/>
                  <a:pt x="2291" y="1337"/>
                </a:cubicBezTo>
                <a:cubicBezTo>
                  <a:pt x="2291" y="1273"/>
                  <a:pt x="2240" y="1222"/>
                  <a:pt x="2177" y="1222"/>
                </a:cubicBezTo>
                <a:cubicBezTo>
                  <a:pt x="2113" y="1222"/>
                  <a:pt x="2062" y="1273"/>
                  <a:pt x="2062" y="1337"/>
                </a:cubicBezTo>
                <a:cubicBezTo>
                  <a:pt x="2062" y="1629"/>
                  <a:pt x="2062" y="1629"/>
                  <a:pt x="2062" y="1629"/>
                </a:cubicBezTo>
                <a:cubicBezTo>
                  <a:pt x="1769" y="1629"/>
                  <a:pt x="1769" y="1629"/>
                  <a:pt x="1769" y="1629"/>
                </a:cubicBezTo>
                <a:cubicBezTo>
                  <a:pt x="1705" y="1629"/>
                  <a:pt x="1654" y="1681"/>
                  <a:pt x="1654" y="1744"/>
                </a:cubicBezTo>
                <a:cubicBezTo>
                  <a:pt x="1654" y="1807"/>
                  <a:pt x="1705" y="1859"/>
                  <a:pt x="1769" y="1859"/>
                </a:cubicBezTo>
                <a:cubicBezTo>
                  <a:pt x="2062" y="1859"/>
                  <a:pt x="2062" y="1859"/>
                  <a:pt x="2062" y="1859"/>
                </a:cubicBezTo>
                <a:cubicBezTo>
                  <a:pt x="2062" y="2152"/>
                  <a:pt x="2062" y="2152"/>
                  <a:pt x="2062" y="2152"/>
                </a:cubicBezTo>
                <a:cubicBezTo>
                  <a:pt x="2062" y="2215"/>
                  <a:pt x="2113" y="2267"/>
                  <a:pt x="2177" y="2267"/>
                </a:cubicBezTo>
                <a:cubicBezTo>
                  <a:pt x="2240" y="2267"/>
                  <a:pt x="2291" y="2215"/>
                  <a:pt x="2291" y="2152"/>
                </a:cubicBezTo>
                <a:cubicBezTo>
                  <a:pt x="2291" y="1859"/>
                  <a:pt x="2291" y="1859"/>
                  <a:pt x="2291" y="1859"/>
                </a:cubicBezTo>
                <a:cubicBezTo>
                  <a:pt x="2584" y="1859"/>
                  <a:pt x="2584" y="1859"/>
                  <a:pt x="2584" y="1859"/>
                </a:cubicBezTo>
                <a:cubicBezTo>
                  <a:pt x="2648" y="1859"/>
                  <a:pt x="2699" y="1807"/>
                  <a:pt x="2699" y="1744"/>
                </a:cubicBezTo>
                <a:cubicBezTo>
                  <a:pt x="2699" y="1681"/>
                  <a:pt x="2648" y="1629"/>
                  <a:pt x="2584" y="1629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" name="Rectángulo 1"/>
          <p:cNvSpPr/>
          <p:nvPr/>
        </p:nvSpPr>
        <p:spPr>
          <a:xfrm>
            <a:off x="2999675" y="1476861"/>
            <a:ext cx="83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bg1"/>
                </a:solidFill>
                <a:latin typeface="Segoe MDL2 Assets" panose="050A0102010101010101" pitchFamily="18" charset="0"/>
                <a:sym typeface="Wingdings 2" panose="05020102010507070707" pitchFamily="18" charset="2"/>
              </a:rPr>
              <a:t></a:t>
            </a:r>
            <a:endParaRPr lang="es-ES" sz="4800" dirty="0">
              <a:solidFill>
                <a:schemeClr val="bg1"/>
              </a:solidFill>
              <a:latin typeface="Roboto Thi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88206" y="1485957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 smtClean="0">
                <a:solidFill>
                  <a:schemeClr val="bg1"/>
                </a:solidFill>
                <a:latin typeface="Segoe MDL2 Assets" panose="050A0102010101010101" pitchFamily="18" charset="0"/>
                <a:sym typeface="Wingdings 2" panose="05020102010507070707" pitchFamily="18" charset="2"/>
              </a:rPr>
              <a:t></a:t>
            </a:r>
            <a:endParaRPr lang="es-ES" sz="5400" dirty="0">
              <a:solidFill>
                <a:schemeClr val="bg1"/>
              </a:solidFill>
              <a:latin typeface="Roboto Thin"/>
            </a:endParaRPr>
          </a:p>
        </p:txBody>
      </p:sp>
      <p:grpSp>
        <p:nvGrpSpPr>
          <p:cNvPr id="82" name="Shape 427"/>
          <p:cNvGrpSpPr>
            <a:grpSpLocks/>
          </p:cNvGrpSpPr>
          <p:nvPr/>
        </p:nvGrpSpPr>
        <p:grpSpPr bwMode="auto">
          <a:xfrm>
            <a:off x="8082340" y="1516878"/>
            <a:ext cx="579437" cy="677862"/>
            <a:chOff x="3984000" y="1594200"/>
            <a:chExt cx="357800" cy="506800"/>
          </a:xfrm>
        </p:grpSpPr>
        <p:sp>
          <p:nvSpPr>
            <p:cNvPr id="83" name="Shape 428"/>
            <p:cNvSpPr>
              <a:spLocks noChangeArrowheads="1"/>
            </p:cNvSpPr>
            <p:nvPr/>
          </p:nvSpPr>
          <p:spPr bwMode="auto">
            <a:xfrm>
              <a:off x="3984000" y="1597875"/>
              <a:ext cx="44575" cy="503125"/>
            </a:xfrm>
            <a:custGeom>
              <a:avLst/>
              <a:gdLst>
                <a:gd name="T0" fmla="*/ 2147483646 w 1783"/>
                <a:gd name="T1" fmla="*/ 0 h 20125"/>
                <a:gd name="T2" fmla="*/ 2147483646 w 1783"/>
                <a:gd name="T3" fmla="*/ 2147483646 h 20125"/>
                <a:gd name="T4" fmla="*/ 2147483646 w 1783"/>
                <a:gd name="T5" fmla="*/ 2147483646 h 20125"/>
                <a:gd name="T6" fmla="*/ 2147483646 w 1783"/>
                <a:gd name="T7" fmla="*/ 2147483646 h 20125"/>
                <a:gd name="T8" fmla="*/ 2147483646 w 1783"/>
                <a:gd name="T9" fmla="*/ 2147483646 h 20125"/>
                <a:gd name="T10" fmla="*/ 2147483646 w 1783"/>
                <a:gd name="T11" fmla="*/ 2147483646 h 20125"/>
                <a:gd name="T12" fmla="*/ 2147483646 w 1783"/>
                <a:gd name="T13" fmla="*/ 2147483646 h 20125"/>
                <a:gd name="T14" fmla="*/ 0 w 1783"/>
                <a:gd name="T15" fmla="*/ 2147483646 h 20125"/>
                <a:gd name="T16" fmla="*/ 0 w 1783"/>
                <a:gd name="T17" fmla="*/ 2147483646 h 20125"/>
                <a:gd name="T18" fmla="*/ 2147483646 w 1783"/>
                <a:gd name="T19" fmla="*/ 2147483646 h 20125"/>
                <a:gd name="T20" fmla="*/ 2147483646 w 1783"/>
                <a:gd name="T21" fmla="*/ 2147483646 h 20125"/>
                <a:gd name="T22" fmla="*/ 2147483646 w 1783"/>
                <a:gd name="T23" fmla="*/ 2147483646 h 20125"/>
                <a:gd name="T24" fmla="*/ 2147483646 w 1783"/>
                <a:gd name="T25" fmla="*/ 2147483646 h 20125"/>
                <a:gd name="T26" fmla="*/ 2147483646 w 1783"/>
                <a:gd name="T27" fmla="*/ 2147483646 h 20125"/>
                <a:gd name="T28" fmla="*/ 2147483646 w 1783"/>
                <a:gd name="T29" fmla="*/ 2147483646 h 20125"/>
                <a:gd name="T30" fmla="*/ 2147483646 w 1783"/>
                <a:gd name="T31" fmla="*/ 2147483646 h 20125"/>
                <a:gd name="T32" fmla="*/ 2147483646 w 1783"/>
                <a:gd name="T33" fmla="*/ 2147483646 h 20125"/>
                <a:gd name="T34" fmla="*/ 2147483646 w 1783"/>
                <a:gd name="T35" fmla="*/ 0 h 20125"/>
                <a:gd name="T36" fmla="*/ 2147483646 w 1783"/>
                <a:gd name="T37" fmla="*/ 0 h 20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3"/>
                <a:gd name="T58" fmla="*/ 0 h 20125"/>
                <a:gd name="T59" fmla="*/ 1783 w 1783"/>
                <a:gd name="T60" fmla="*/ 20125 h 20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Shape 429"/>
            <p:cNvSpPr>
              <a:spLocks noChangeArrowheads="1"/>
            </p:cNvSpPr>
            <p:nvPr/>
          </p:nvSpPr>
          <p:spPr bwMode="auto">
            <a:xfrm>
              <a:off x="4041375" y="1594200"/>
              <a:ext cx="300425" cy="229600"/>
            </a:xfrm>
            <a:custGeom>
              <a:avLst/>
              <a:gdLst>
                <a:gd name="T0" fmla="*/ 2147483646 w 12017"/>
                <a:gd name="T1" fmla="*/ 2147483646 h 9184"/>
                <a:gd name="T2" fmla="*/ 2147483646 w 12017"/>
                <a:gd name="T3" fmla="*/ 2147483646 h 9184"/>
                <a:gd name="T4" fmla="*/ 2147483646 w 12017"/>
                <a:gd name="T5" fmla="*/ 2147483646 h 9184"/>
                <a:gd name="T6" fmla="*/ 2147483646 w 12017"/>
                <a:gd name="T7" fmla="*/ 2147483646 h 9184"/>
                <a:gd name="T8" fmla="*/ 2147483646 w 12017"/>
                <a:gd name="T9" fmla="*/ 2147483646 h 9184"/>
                <a:gd name="T10" fmla="*/ 2147483646 w 12017"/>
                <a:gd name="T11" fmla="*/ 2147483646 h 9184"/>
                <a:gd name="T12" fmla="*/ 2147483646 w 12017"/>
                <a:gd name="T13" fmla="*/ 2147483646 h 9184"/>
                <a:gd name="T14" fmla="*/ 2147483646 w 12017"/>
                <a:gd name="T15" fmla="*/ 2147483646 h 9184"/>
                <a:gd name="T16" fmla="*/ 2147483646 w 12017"/>
                <a:gd name="T17" fmla="*/ 2147483646 h 9184"/>
                <a:gd name="T18" fmla="*/ 2147483646 w 12017"/>
                <a:gd name="T19" fmla="*/ 2147483646 h 9184"/>
                <a:gd name="T20" fmla="*/ 2147483646 w 12017"/>
                <a:gd name="T21" fmla="*/ 2147483646 h 9184"/>
                <a:gd name="T22" fmla="*/ 2147483646 w 12017"/>
                <a:gd name="T23" fmla="*/ 2147483646 h 9184"/>
                <a:gd name="T24" fmla="*/ 2147483646 w 12017"/>
                <a:gd name="T25" fmla="*/ 2147483646 h 9184"/>
                <a:gd name="T26" fmla="*/ 2147483646 w 12017"/>
                <a:gd name="T27" fmla="*/ 2147483646 h 9184"/>
                <a:gd name="T28" fmla="*/ 2147483646 w 12017"/>
                <a:gd name="T29" fmla="*/ 2147483646 h 9184"/>
                <a:gd name="T30" fmla="*/ 2147483646 w 12017"/>
                <a:gd name="T31" fmla="*/ 2147483646 h 9184"/>
                <a:gd name="T32" fmla="*/ 2147483646 w 12017"/>
                <a:gd name="T33" fmla="*/ 2147483646 h 9184"/>
                <a:gd name="T34" fmla="*/ 2147483646 w 12017"/>
                <a:gd name="T35" fmla="*/ 2147483646 h 9184"/>
                <a:gd name="T36" fmla="*/ 2147483646 w 12017"/>
                <a:gd name="T37" fmla="*/ 2147483646 h 9184"/>
                <a:gd name="T38" fmla="*/ 2147483646 w 12017"/>
                <a:gd name="T39" fmla="*/ 2147483646 h 9184"/>
                <a:gd name="T40" fmla="*/ 2147483646 w 12017"/>
                <a:gd name="T41" fmla="*/ 2147483646 h 9184"/>
                <a:gd name="T42" fmla="*/ 2147483646 w 12017"/>
                <a:gd name="T43" fmla="*/ 2147483646 h 9184"/>
                <a:gd name="T44" fmla="*/ 2147483646 w 12017"/>
                <a:gd name="T45" fmla="*/ 2147483646 h 9184"/>
                <a:gd name="T46" fmla="*/ 2147483646 w 12017"/>
                <a:gd name="T47" fmla="*/ 2147483646 h 9184"/>
                <a:gd name="T48" fmla="*/ 2147483646 w 12017"/>
                <a:gd name="T49" fmla="*/ 2147483646 h 9184"/>
                <a:gd name="T50" fmla="*/ 2147483646 w 12017"/>
                <a:gd name="T51" fmla="*/ 2147483646 h 9184"/>
                <a:gd name="T52" fmla="*/ 2147483646 w 12017"/>
                <a:gd name="T53" fmla="*/ 2147483646 h 9184"/>
                <a:gd name="T54" fmla="*/ 2147483646 w 12017"/>
                <a:gd name="T55" fmla="*/ 2147483646 h 9184"/>
                <a:gd name="T56" fmla="*/ 2147483646 w 12017"/>
                <a:gd name="T57" fmla="*/ 2147483646 h 9184"/>
                <a:gd name="T58" fmla="*/ 2147483646 w 12017"/>
                <a:gd name="T59" fmla="*/ 2147483646 h 9184"/>
                <a:gd name="T60" fmla="*/ 2147483646 w 12017"/>
                <a:gd name="T61" fmla="*/ 2147483646 h 9184"/>
                <a:gd name="T62" fmla="*/ 2147483646 w 12017"/>
                <a:gd name="T63" fmla="*/ 2147483646 h 9184"/>
                <a:gd name="T64" fmla="*/ 2147483646 w 12017"/>
                <a:gd name="T65" fmla="*/ 2147483646 h 9184"/>
                <a:gd name="T66" fmla="*/ 2147483646 w 12017"/>
                <a:gd name="T67" fmla="*/ 2147483646 h 9184"/>
                <a:gd name="T68" fmla="*/ 2147483646 w 12017"/>
                <a:gd name="T69" fmla="*/ 2147483646 h 9184"/>
                <a:gd name="T70" fmla="*/ 2147483646 w 12017"/>
                <a:gd name="T71" fmla="*/ 2147483646 h 9184"/>
                <a:gd name="T72" fmla="*/ 2147483646 w 12017"/>
                <a:gd name="T73" fmla="*/ 2147483646 h 9184"/>
                <a:gd name="T74" fmla="*/ 2147483646 w 12017"/>
                <a:gd name="T75" fmla="*/ 2147483646 h 9184"/>
                <a:gd name="T76" fmla="*/ 2147483646 w 12017"/>
                <a:gd name="T77" fmla="*/ 2147483646 h 9184"/>
                <a:gd name="T78" fmla="*/ 2147483646 w 12017"/>
                <a:gd name="T79" fmla="*/ 2147483646 h 9184"/>
                <a:gd name="T80" fmla="*/ 2147483646 w 12017"/>
                <a:gd name="T81" fmla="*/ 2147483646 h 9184"/>
                <a:gd name="T82" fmla="*/ 2147483646 w 12017"/>
                <a:gd name="T83" fmla="*/ 2147483646 h 9184"/>
                <a:gd name="T84" fmla="*/ 2147483646 w 12017"/>
                <a:gd name="T85" fmla="*/ 2147483646 h 9184"/>
                <a:gd name="T86" fmla="*/ 2147483646 w 12017"/>
                <a:gd name="T87" fmla="*/ 2147483646 h 9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017"/>
                <a:gd name="T133" fmla="*/ 0 h 9184"/>
                <a:gd name="T134" fmla="*/ 12017 w 12017"/>
                <a:gd name="T135" fmla="*/ 9184 h 91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3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99" grpId="0"/>
      <p:bldP spid="102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97" y="1053229"/>
            <a:ext cx="4003898" cy="4481109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 flipV="1">
            <a:off x="177486" y="6527805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1264969" y="1333493"/>
            <a:ext cx="3124933" cy="41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¿Qué voy a comprar?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88745" y="1949435"/>
            <a:ext cx="3081658" cy="72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¿A quien le voy a comprar?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5916" y="3022857"/>
            <a:ext cx="3434487" cy="72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¿Quién ejecuta el gastos de la compra?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64969" y="5279773"/>
            <a:ext cx="3189992" cy="72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¿Dónde efectúo el pago de la compra?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82235" y="4244473"/>
            <a:ext cx="313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¿Lo que compro es Activo Fijo?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595788" y="1369124"/>
            <a:ext cx="2970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altLang="es-CL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Materiales/Servicios</a:t>
            </a:r>
            <a:endParaRPr lang="es-CL" altLang="es-CL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619423" y="2111852"/>
            <a:ext cx="2409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altLang="es-CL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BP Proveedor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572445" y="2939840"/>
            <a:ext cx="2994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altLang="es-CL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Centro de Costos/ Proyecto/ Orden CO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619423" y="4198518"/>
            <a:ext cx="1815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altLang="es-CL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Activo Fijo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619423" y="5279773"/>
            <a:ext cx="2630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altLang="es-CL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BP Proveedor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32" name="Rectángulo redondeado 3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Maestros: Proceso de Compra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1">
            <a:extLst>
              <a:ext uri="{FF2B5EF4-FFF2-40B4-BE49-F238E27FC236}">
                <a16:creationId xmlns:a16="http://schemas.microsoft.com/office/drawing/2014/main" xmlns="" id="{B5B4267D-B015-4EE0-9629-7AF4659902C7}"/>
              </a:ext>
            </a:extLst>
          </p:cNvPr>
          <p:cNvSpPr/>
          <p:nvPr/>
        </p:nvSpPr>
        <p:spPr>
          <a:xfrm flipV="1">
            <a:off x="856237" y="795964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A4327B0A-5F76-47CE-B8B9-E12231EE002E}"/>
              </a:ext>
            </a:extLst>
          </p:cNvPr>
          <p:cNvSpPr txBox="1">
            <a:spLocks/>
          </p:cNvSpPr>
          <p:nvPr/>
        </p:nvSpPr>
        <p:spPr>
          <a:xfrm>
            <a:off x="765821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Compras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15EF93FD-48E3-4002-A550-F91E0F56990B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D09EF3B2-10F7-4434-92CF-5863225F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xmlns="" id="{E465DF2E-74DC-4D4F-928D-DC161D97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598" y="1654189"/>
            <a:ext cx="7572375" cy="1362075"/>
          </a:xfrm>
          <a:prstGeom prst="rect">
            <a:avLst/>
          </a:prstGeom>
        </p:spPr>
      </p:pic>
      <p:sp>
        <p:nvSpPr>
          <p:cNvPr id="29" name="Google Shape;244;p28"/>
          <p:cNvSpPr txBox="1">
            <a:spLocks/>
          </p:cNvSpPr>
          <p:nvPr/>
        </p:nvSpPr>
        <p:spPr>
          <a:xfrm>
            <a:off x="2155891" y="988700"/>
            <a:ext cx="1340912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Pedido de Compra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Google Shape;244;p28"/>
          <p:cNvSpPr txBox="1">
            <a:spLocks/>
          </p:cNvSpPr>
          <p:nvPr/>
        </p:nvSpPr>
        <p:spPr>
          <a:xfrm>
            <a:off x="5287502" y="1044214"/>
            <a:ext cx="1340912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Recepción del Bien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Google Shape;244;p28"/>
          <p:cNvSpPr txBox="1">
            <a:spLocks/>
          </p:cNvSpPr>
          <p:nvPr/>
        </p:nvSpPr>
        <p:spPr>
          <a:xfrm>
            <a:off x="3786934" y="1020053"/>
            <a:ext cx="1500568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Aprobación del pedido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6261983" y="163002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FontAwesome" pitchFamily="2" charset="0"/>
              </a:rPr>
              <a:t>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2" name="Grupo 81"/>
          <p:cNvGrpSpPr/>
          <p:nvPr/>
        </p:nvGrpSpPr>
        <p:grpSpPr>
          <a:xfrm>
            <a:off x="6628414" y="1043088"/>
            <a:ext cx="3256343" cy="2031545"/>
            <a:chOff x="6027479" y="884855"/>
            <a:chExt cx="3256343" cy="2031545"/>
          </a:xfrm>
        </p:grpSpPr>
        <p:grpSp>
          <p:nvGrpSpPr>
            <p:cNvPr id="77" name="Grupo 76"/>
            <p:cNvGrpSpPr/>
            <p:nvPr/>
          </p:nvGrpSpPr>
          <p:grpSpPr>
            <a:xfrm>
              <a:off x="6027479" y="884855"/>
              <a:ext cx="3256343" cy="2031545"/>
              <a:chOff x="6027479" y="884855"/>
              <a:chExt cx="3256343" cy="2031545"/>
            </a:xfrm>
          </p:grpSpPr>
          <p:sp>
            <p:nvSpPr>
              <p:cNvPr id="58" name="Google Shape;244;p28"/>
              <p:cNvSpPr txBox="1">
                <a:spLocks/>
              </p:cNvSpPr>
              <p:nvPr/>
            </p:nvSpPr>
            <p:spPr>
              <a:xfrm>
                <a:off x="6027479" y="884855"/>
                <a:ext cx="1933085" cy="526595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CL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Contabilización de Factura</a:t>
                </a:r>
                <a:endParaRPr lang="es-CL" sz="1600" dirty="0">
                  <a:solidFill>
                    <a:srgbClr val="41719C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Google Shape;244;p28"/>
              <p:cNvSpPr txBox="1">
                <a:spLocks/>
              </p:cNvSpPr>
              <p:nvPr/>
            </p:nvSpPr>
            <p:spPr>
              <a:xfrm>
                <a:off x="7827554" y="915590"/>
                <a:ext cx="1340912" cy="526595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CL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Pago</a:t>
                </a:r>
                <a:endParaRPr lang="es-CL" sz="1600" dirty="0">
                  <a:solidFill>
                    <a:srgbClr val="41719C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72" name="Grupo 71"/>
              <p:cNvGrpSpPr/>
              <p:nvPr/>
            </p:nvGrpSpPr>
            <p:grpSpPr>
              <a:xfrm>
                <a:off x="6190289" y="1411450"/>
                <a:ext cx="3093533" cy="1504950"/>
                <a:chOff x="6190289" y="1411450"/>
                <a:chExt cx="3093533" cy="1504950"/>
              </a:xfrm>
            </p:grpSpPr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90289" y="1456999"/>
                  <a:ext cx="1514475" cy="1438275"/>
                </a:xfrm>
                <a:prstGeom prst="rect">
                  <a:avLst/>
                </a:prstGeom>
              </p:spPr>
            </p:pic>
            <p:pic>
              <p:nvPicPr>
                <p:cNvPr id="71" name="Imagen 7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12197" y="1411450"/>
                  <a:ext cx="1571625" cy="1504950"/>
                </a:xfrm>
                <a:prstGeom prst="rect">
                  <a:avLst/>
                </a:prstGeom>
              </p:spPr>
            </p:pic>
          </p:grpSp>
        </p:grpSp>
        <p:sp>
          <p:nvSpPr>
            <p:cNvPr id="80" name="CuadroTexto 79"/>
            <p:cNvSpPr txBox="1"/>
            <p:nvPr/>
          </p:nvSpPr>
          <p:spPr>
            <a:xfrm>
              <a:off x="7225366" y="14717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 smtClean="0">
                  <a:solidFill>
                    <a:schemeClr val="accent6">
                      <a:lumMod val="75000"/>
                    </a:schemeClr>
                  </a:solidFill>
                  <a:latin typeface="FontAwesome" pitchFamily="2" charset="0"/>
                </a:rPr>
                <a:t></a:t>
              </a:r>
              <a:endParaRPr lang="es-CL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9478651" y="160379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FontAwesome" pitchFamily="2" charset="0"/>
              </a:rPr>
              <a:t>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751580" y="3716679"/>
            <a:ext cx="8539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764985" y="3295815"/>
            <a:ext cx="2236511" cy="2279075"/>
            <a:chOff x="1708090" y="3281067"/>
            <a:chExt cx="2236511" cy="2279075"/>
          </a:xfrm>
        </p:grpSpPr>
        <p:sp>
          <p:nvSpPr>
            <p:cNvPr id="8" name="Triángulo isósceles 7"/>
            <p:cNvSpPr/>
            <p:nvPr/>
          </p:nvSpPr>
          <p:spPr>
            <a:xfrm>
              <a:off x="2575624" y="3281067"/>
              <a:ext cx="501445" cy="412955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708090" y="3882415"/>
              <a:ext cx="2236511" cy="1677727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algn="ctr" defTabSz="91440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1600" b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s-ES" dirty="0"/>
                <a:t>Proveedor</a:t>
              </a:r>
            </a:p>
            <a:p>
              <a:r>
                <a:rPr lang="es-ES" dirty="0"/>
                <a:t>Producto/Servicio</a:t>
              </a:r>
            </a:p>
            <a:p>
              <a:r>
                <a:rPr lang="es-ES" dirty="0"/>
                <a:t>Elemento PEP</a:t>
              </a:r>
            </a:p>
            <a:p>
              <a:r>
                <a:rPr lang="es-ES" dirty="0"/>
                <a:t>ID Banco/</a:t>
              </a:r>
              <a:r>
                <a:rPr lang="es-ES" dirty="0" err="1"/>
                <a:t>Cta</a:t>
              </a:r>
              <a:r>
                <a:rPr lang="es-ES" dirty="0"/>
                <a:t> </a:t>
              </a:r>
              <a:r>
                <a:rPr lang="es-ES" dirty="0" smtClean="0"/>
                <a:t>Banco</a:t>
              </a:r>
            </a:p>
            <a:p>
              <a:r>
                <a:rPr lang="es-ES" dirty="0" smtClean="0"/>
                <a:t>Monto</a:t>
              </a:r>
            </a:p>
            <a:p>
              <a:r>
                <a:rPr lang="es-ES" dirty="0" smtClean="0"/>
                <a:t>Cantidad</a:t>
              </a:r>
              <a:endParaRPr lang="en-US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477895" y="3281067"/>
            <a:ext cx="2236511" cy="2293823"/>
            <a:chOff x="3477895" y="3281067"/>
            <a:chExt cx="2236511" cy="2293823"/>
          </a:xfrm>
        </p:grpSpPr>
        <p:sp>
          <p:nvSpPr>
            <p:cNvPr id="39" name="Triángulo isósceles 38"/>
            <p:cNvSpPr/>
            <p:nvPr/>
          </p:nvSpPr>
          <p:spPr>
            <a:xfrm>
              <a:off x="4307513" y="3281067"/>
              <a:ext cx="501445" cy="412955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3477895" y="3897163"/>
              <a:ext cx="2236511" cy="1677727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algn="ctr" defTabSz="91440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1600" b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s-ES" dirty="0" smtClean="0"/>
                <a:t>Aceptación de la orden de compra</a:t>
              </a:r>
              <a:endParaRPr lang="en-US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921146" y="3295815"/>
            <a:ext cx="2236511" cy="2279075"/>
            <a:chOff x="4921146" y="3281067"/>
            <a:chExt cx="2236511" cy="2279075"/>
          </a:xfrm>
        </p:grpSpPr>
        <p:sp>
          <p:nvSpPr>
            <p:cNvPr id="43" name="Triángulo isósceles 42"/>
            <p:cNvSpPr/>
            <p:nvPr/>
          </p:nvSpPr>
          <p:spPr>
            <a:xfrm>
              <a:off x="5750764" y="3281067"/>
              <a:ext cx="501445" cy="412955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4921146" y="3882415"/>
              <a:ext cx="2236511" cy="1677727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algn="ctr" defTabSz="91440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1600" b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s-ES" dirty="0" smtClean="0"/>
                <a:t>Aceptación de la orden de compra</a:t>
              </a:r>
              <a:endParaRPr lang="en-US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634056" y="3281559"/>
            <a:ext cx="2236511" cy="2263835"/>
            <a:chOff x="6634056" y="3252063"/>
            <a:chExt cx="2236511" cy="2263835"/>
          </a:xfrm>
        </p:grpSpPr>
        <p:sp>
          <p:nvSpPr>
            <p:cNvPr id="45" name="Triángulo isósceles 44"/>
            <p:cNvSpPr/>
            <p:nvPr/>
          </p:nvSpPr>
          <p:spPr>
            <a:xfrm>
              <a:off x="7344233" y="3252063"/>
              <a:ext cx="501445" cy="412955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6634056" y="3838171"/>
              <a:ext cx="2236511" cy="1677727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algn="ctr" defTabSz="91440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1600" b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s-ES" dirty="0" smtClean="0"/>
                <a:t>Registro de la Obligación de Pago de la Factura</a:t>
              </a:r>
              <a:endParaRPr lang="en-US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226882" y="3282793"/>
            <a:ext cx="2236511" cy="2262601"/>
            <a:chOff x="8226882" y="3297541"/>
            <a:chExt cx="2236511" cy="2262601"/>
          </a:xfrm>
        </p:grpSpPr>
        <p:sp>
          <p:nvSpPr>
            <p:cNvPr id="48" name="Triángulo isósceles 47"/>
            <p:cNvSpPr/>
            <p:nvPr/>
          </p:nvSpPr>
          <p:spPr>
            <a:xfrm>
              <a:off x="8982642" y="3297541"/>
              <a:ext cx="501445" cy="412955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8226882" y="3882415"/>
              <a:ext cx="2236511" cy="1677727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algn="ctr" defTabSz="91440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1600" b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s-ES" dirty="0" smtClean="0"/>
                <a:t>Efectúa el Pago por Nómina T/VV</a:t>
              </a:r>
            </a:p>
            <a:p>
              <a:r>
                <a:rPr lang="es-ES" dirty="0" smtClean="0"/>
                <a:t>/ Cheque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4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1">
            <a:extLst>
              <a:ext uri="{FF2B5EF4-FFF2-40B4-BE49-F238E27FC236}">
                <a16:creationId xmlns:a16="http://schemas.microsoft.com/office/drawing/2014/main" xmlns="" id="{B5B4267D-B015-4EE0-9629-7AF4659902C7}"/>
              </a:ext>
            </a:extLst>
          </p:cNvPr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15EF93FD-48E3-4002-A550-F91E0F56990B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D09EF3B2-10F7-4434-92CF-5863225F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xmlns="" id="{E465DF2E-74DC-4D4F-928D-DC161D97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694" y="1544025"/>
            <a:ext cx="7572375" cy="1362075"/>
          </a:xfrm>
          <a:prstGeom prst="rect">
            <a:avLst/>
          </a:prstGeom>
        </p:spPr>
      </p:pic>
      <p:sp>
        <p:nvSpPr>
          <p:cNvPr id="29" name="Google Shape;244;p28"/>
          <p:cNvSpPr txBox="1">
            <a:spLocks/>
          </p:cNvSpPr>
          <p:nvPr/>
        </p:nvSpPr>
        <p:spPr>
          <a:xfrm>
            <a:off x="1976987" y="878536"/>
            <a:ext cx="1340912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Pedido de Compra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Google Shape;244;p28"/>
          <p:cNvSpPr txBox="1">
            <a:spLocks/>
          </p:cNvSpPr>
          <p:nvPr/>
        </p:nvSpPr>
        <p:spPr>
          <a:xfrm>
            <a:off x="5108598" y="934050"/>
            <a:ext cx="1340912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Recepción del Bien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Google Shape;244;p28"/>
          <p:cNvSpPr txBox="1">
            <a:spLocks/>
          </p:cNvSpPr>
          <p:nvPr/>
        </p:nvSpPr>
        <p:spPr>
          <a:xfrm>
            <a:off x="3608030" y="909889"/>
            <a:ext cx="1500568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Aprobación del pedido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59" y="2908658"/>
            <a:ext cx="914539" cy="914539"/>
          </a:xfrm>
          <a:prstGeom prst="rect">
            <a:avLst/>
          </a:prstGeom>
        </p:spPr>
      </p:pic>
      <p:cxnSp>
        <p:nvCxnSpPr>
          <p:cNvPr id="6" name="Conector angular 5"/>
          <p:cNvCxnSpPr>
            <a:stCxn id="4" idx="1"/>
            <a:endCxn id="11" idx="0"/>
          </p:cNvCxnSpPr>
          <p:nvPr/>
        </p:nvCxnSpPr>
        <p:spPr>
          <a:xfrm rot="10800000" flipV="1">
            <a:off x="2180719" y="3365928"/>
            <a:ext cx="3280541" cy="21609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993" y="3582022"/>
            <a:ext cx="933450" cy="971550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>
            <p:extLst/>
          </p:nvPr>
        </p:nvGraphicFramePr>
        <p:xfrm>
          <a:off x="2688610" y="4212333"/>
          <a:ext cx="3917243" cy="272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9" name="Conector angular 18"/>
          <p:cNvCxnSpPr>
            <a:stCxn id="11" idx="2"/>
            <a:endCxn id="15" idx="1"/>
          </p:cNvCxnSpPr>
          <p:nvPr/>
        </p:nvCxnSpPr>
        <p:spPr>
          <a:xfrm rot="16200000" flipH="1">
            <a:off x="1924249" y="4810041"/>
            <a:ext cx="1020830" cy="50789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/>
          <p:nvPr/>
        </p:nvCxnSpPr>
        <p:spPr>
          <a:xfrm>
            <a:off x="6024944" y="5574401"/>
            <a:ext cx="608719" cy="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oogle Shape;387;p37"/>
          <p:cNvSpPr/>
          <p:nvPr/>
        </p:nvSpPr>
        <p:spPr>
          <a:xfrm>
            <a:off x="4631733" y="4549768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387;p37"/>
          <p:cNvSpPr/>
          <p:nvPr/>
        </p:nvSpPr>
        <p:spPr>
          <a:xfrm>
            <a:off x="4624754" y="5279084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387;p37"/>
          <p:cNvSpPr/>
          <p:nvPr/>
        </p:nvSpPr>
        <p:spPr>
          <a:xfrm>
            <a:off x="4624754" y="6008401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CuadroTexto 78"/>
          <p:cNvSpPr txBox="1"/>
          <p:nvPr/>
        </p:nvSpPr>
        <p:spPr>
          <a:xfrm>
            <a:off x="6083079" y="151986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FontAwesome" pitchFamily="2" charset="0"/>
              </a:rPr>
              <a:t>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2" name="Grupo 81"/>
          <p:cNvGrpSpPr/>
          <p:nvPr/>
        </p:nvGrpSpPr>
        <p:grpSpPr>
          <a:xfrm>
            <a:off x="6449510" y="932924"/>
            <a:ext cx="3256343" cy="2031545"/>
            <a:chOff x="6027479" y="884855"/>
            <a:chExt cx="3256343" cy="2031545"/>
          </a:xfrm>
        </p:grpSpPr>
        <p:grpSp>
          <p:nvGrpSpPr>
            <p:cNvPr id="77" name="Grupo 76"/>
            <p:cNvGrpSpPr/>
            <p:nvPr/>
          </p:nvGrpSpPr>
          <p:grpSpPr>
            <a:xfrm>
              <a:off x="6027479" y="884855"/>
              <a:ext cx="3256343" cy="2031545"/>
              <a:chOff x="6027479" y="884855"/>
              <a:chExt cx="3256343" cy="2031545"/>
            </a:xfrm>
          </p:grpSpPr>
          <p:sp>
            <p:nvSpPr>
              <p:cNvPr id="58" name="Google Shape;244;p28"/>
              <p:cNvSpPr txBox="1">
                <a:spLocks/>
              </p:cNvSpPr>
              <p:nvPr/>
            </p:nvSpPr>
            <p:spPr>
              <a:xfrm>
                <a:off x="6027479" y="884855"/>
                <a:ext cx="1933085" cy="526595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CL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Contabilización de Factura</a:t>
                </a:r>
                <a:endParaRPr lang="es-CL" sz="1600" dirty="0">
                  <a:solidFill>
                    <a:srgbClr val="41719C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Google Shape;244;p28"/>
              <p:cNvSpPr txBox="1">
                <a:spLocks/>
              </p:cNvSpPr>
              <p:nvPr/>
            </p:nvSpPr>
            <p:spPr>
              <a:xfrm>
                <a:off x="7827554" y="915590"/>
                <a:ext cx="1340912" cy="526595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CL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Pago</a:t>
                </a:r>
                <a:endParaRPr lang="es-CL" sz="1600" dirty="0">
                  <a:solidFill>
                    <a:srgbClr val="41719C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72" name="Grupo 71"/>
              <p:cNvGrpSpPr/>
              <p:nvPr/>
            </p:nvGrpSpPr>
            <p:grpSpPr>
              <a:xfrm>
                <a:off x="6190289" y="1411450"/>
                <a:ext cx="3093533" cy="1504950"/>
                <a:chOff x="6190289" y="1411450"/>
                <a:chExt cx="3093533" cy="1504950"/>
              </a:xfrm>
            </p:grpSpPr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90289" y="1456999"/>
                  <a:ext cx="1514475" cy="1438275"/>
                </a:xfrm>
                <a:prstGeom prst="rect">
                  <a:avLst/>
                </a:prstGeom>
              </p:spPr>
            </p:pic>
            <p:pic>
              <p:nvPicPr>
                <p:cNvPr id="71" name="Imagen 70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12197" y="1411450"/>
                  <a:ext cx="1571625" cy="1504950"/>
                </a:xfrm>
                <a:prstGeom prst="rect">
                  <a:avLst/>
                </a:prstGeom>
              </p:spPr>
            </p:pic>
          </p:grpSp>
        </p:grpSp>
        <p:sp>
          <p:nvSpPr>
            <p:cNvPr id="80" name="CuadroTexto 79"/>
            <p:cNvSpPr txBox="1"/>
            <p:nvPr/>
          </p:nvSpPr>
          <p:spPr>
            <a:xfrm>
              <a:off x="7225366" y="14717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 smtClean="0">
                  <a:solidFill>
                    <a:schemeClr val="accent6">
                      <a:lumMod val="75000"/>
                    </a:schemeClr>
                  </a:solidFill>
                  <a:latin typeface="FontAwesome" pitchFamily="2" charset="0"/>
                </a:rPr>
                <a:t></a:t>
              </a:r>
              <a:endParaRPr lang="es-CL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6565476" y="1419700"/>
            <a:ext cx="3267779" cy="5394169"/>
            <a:chOff x="6518584" y="1419700"/>
            <a:chExt cx="3267779" cy="5394169"/>
          </a:xfrm>
        </p:grpSpPr>
        <p:sp>
          <p:nvSpPr>
            <p:cNvPr id="73" name="Rectángulo 72"/>
            <p:cNvSpPr/>
            <p:nvPr/>
          </p:nvSpPr>
          <p:spPr>
            <a:xfrm>
              <a:off x="6570928" y="1419700"/>
              <a:ext cx="3215435" cy="1544769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Google Shape;244;p28"/>
            <p:cNvSpPr txBox="1">
              <a:spLocks/>
            </p:cNvSpPr>
            <p:nvPr/>
          </p:nvSpPr>
          <p:spPr>
            <a:xfrm>
              <a:off x="6518584" y="6166739"/>
              <a:ext cx="1974274" cy="647130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s-CL" sz="16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Automática</a:t>
              </a:r>
              <a:endParaRPr lang="es-CL" sz="1600" dirty="0">
                <a:solidFill>
                  <a:srgbClr val="41719C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ítulo 1">
            <a:extLst>
              <a:ext uri="{FF2B5EF4-FFF2-40B4-BE49-F238E27FC236}">
                <a16:creationId xmlns:a16="http://schemas.microsoft.com/office/drawing/2014/main" xmlns="" id="{A4327B0A-5F76-47CE-B8B9-E12231EE002E}"/>
              </a:ext>
            </a:extLst>
          </p:cNvPr>
          <p:cNvSpPr txBox="1">
            <a:spLocks/>
          </p:cNvSpPr>
          <p:nvPr/>
        </p:nvSpPr>
        <p:spPr>
          <a:xfrm>
            <a:off x="765821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Compras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404 0.485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74" grpId="0" animBg="1"/>
      <p:bldP spid="75" grpId="0" animBg="1"/>
      <p:bldP spid="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1">
            <a:extLst>
              <a:ext uri="{FF2B5EF4-FFF2-40B4-BE49-F238E27FC236}">
                <a16:creationId xmlns:a16="http://schemas.microsoft.com/office/drawing/2014/main" xmlns="" id="{B5B4267D-B015-4EE0-9629-7AF4659902C7}"/>
              </a:ext>
            </a:extLst>
          </p:cNvPr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15EF93FD-48E3-4002-A550-F91E0F56990B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D09EF3B2-10F7-4434-92CF-5863225F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xmlns="" id="{E465DF2E-74DC-4D4F-928D-DC161D97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694" y="1544025"/>
            <a:ext cx="7572375" cy="1362075"/>
          </a:xfrm>
          <a:prstGeom prst="rect">
            <a:avLst/>
          </a:prstGeom>
        </p:spPr>
      </p:pic>
      <p:sp>
        <p:nvSpPr>
          <p:cNvPr id="29" name="Google Shape;244;p28"/>
          <p:cNvSpPr txBox="1">
            <a:spLocks/>
          </p:cNvSpPr>
          <p:nvPr/>
        </p:nvSpPr>
        <p:spPr>
          <a:xfrm>
            <a:off x="1976987" y="878536"/>
            <a:ext cx="1340912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Pedido de Compra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Google Shape;244;p28"/>
          <p:cNvSpPr txBox="1">
            <a:spLocks/>
          </p:cNvSpPr>
          <p:nvPr/>
        </p:nvSpPr>
        <p:spPr>
          <a:xfrm>
            <a:off x="5108598" y="934050"/>
            <a:ext cx="1340912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Recepción del Bien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Google Shape;244;p28"/>
          <p:cNvSpPr txBox="1">
            <a:spLocks/>
          </p:cNvSpPr>
          <p:nvPr/>
        </p:nvSpPr>
        <p:spPr>
          <a:xfrm>
            <a:off x="3608030" y="909889"/>
            <a:ext cx="1500568" cy="5265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Aprobación del pedido</a:t>
            </a:r>
            <a:endParaRPr lang="es-CL" sz="1600" dirty="0">
              <a:solidFill>
                <a:srgbClr val="41719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59" y="2908658"/>
            <a:ext cx="914539" cy="914539"/>
          </a:xfrm>
          <a:prstGeom prst="rect">
            <a:avLst/>
          </a:prstGeom>
        </p:spPr>
      </p:pic>
      <p:cxnSp>
        <p:nvCxnSpPr>
          <p:cNvPr id="6" name="Conector angular 5"/>
          <p:cNvCxnSpPr>
            <a:stCxn id="4" idx="1"/>
            <a:endCxn id="11" idx="0"/>
          </p:cNvCxnSpPr>
          <p:nvPr/>
        </p:nvCxnSpPr>
        <p:spPr>
          <a:xfrm rot="10800000" flipV="1">
            <a:off x="2180719" y="3365928"/>
            <a:ext cx="3280541" cy="21609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993" y="3582022"/>
            <a:ext cx="933450" cy="971550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/>
        </p:nvGraphicFramePr>
        <p:xfrm>
          <a:off x="2688610" y="4212333"/>
          <a:ext cx="3917243" cy="272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9" name="Conector angular 18"/>
          <p:cNvCxnSpPr>
            <a:stCxn id="11" idx="2"/>
            <a:endCxn id="15" idx="1"/>
          </p:cNvCxnSpPr>
          <p:nvPr/>
        </p:nvCxnSpPr>
        <p:spPr>
          <a:xfrm rot="16200000" flipH="1">
            <a:off x="1924249" y="4810041"/>
            <a:ext cx="1020830" cy="50789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/>
          <p:nvPr/>
        </p:nvCxnSpPr>
        <p:spPr>
          <a:xfrm>
            <a:off x="6024944" y="5574401"/>
            <a:ext cx="608719" cy="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Google Shape;387;p37"/>
          <p:cNvSpPr/>
          <p:nvPr/>
        </p:nvSpPr>
        <p:spPr>
          <a:xfrm>
            <a:off x="4624754" y="5279084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387;p37"/>
          <p:cNvSpPr/>
          <p:nvPr/>
        </p:nvSpPr>
        <p:spPr>
          <a:xfrm>
            <a:off x="4624754" y="6008401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CuadroTexto 78"/>
          <p:cNvSpPr txBox="1"/>
          <p:nvPr/>
        </p:nvSpPr>
        <p:spPr>
          <a:xfrm>
            <a:off x="5989290" y="151986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FontAwesome" pitchFamily="2" charset="0"/>
              </a:rPr>
              <a:t>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2" name="Grupo 81"/>
          <p:cNvGrpSpPr/>
          <p:nvPr/>
        </p:nvGrpSpPr>
        <p:grpSpPr>
          <a:xfrm>
            <a:off x="6449510" y="932924"/>
            <a:ext cx="3256343" cy="2031545"/>
            <a:chOff x="6027479" y="884855"/>
            <a:chExt cx="3256343" cy="2031545"/>
          </a:xfrm>
        </p:grpSpPr>
        <p:grpSp>
          <p:nvGrpSpPr>
            <p:cNvPr id="77" name="Grupo 76"/>
            <p:cNvGrpSpPr/>
            <p:nvPr/>
          </p:nvGrpSpPr>
          <p:grpSpPr>
            <a:xfrm>
              <a:off x="6027479" y="884855"/>
              <a:ext cx="3256343" cy="2031545"/>
              <a:chOff x="6027479" y="884855"/>
              <a:chExt cx="3256343" cy="2031545"/>
            </a:xfrm>
          </p:grpSpPr>
          <p:sp>
            <p:nvSpPr>
              <p:cNvPr id="58" name="Google Shape;244;p28"/>
              <p:cNvSpPr txBox="1">
                <a:spLocks/>
              </p:cNvSpPr>
              <p:nvPr/>
            </p:nvSpPr>
            <p:spPr>
              <a:xfrm>
                <a:off x="6027479" y="884855"/>
                <a:ext cx="1933085" cy="526595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CL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Contabilización de Factura</a:t>
                </a:r>
                <a:endParaRPr lang="es-CL" sz="1600" dirty="0">
                  <a:solidFill>
                    <a:srgbClr val="41719C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Google Shape;244;p28"/>
              <p:cNvSpPr txBox="1">
                <a:spLocks/>
              </p:cNvSpPr>
              <p:nvPr/>
            </p:nvSpPr>
            <p:spPr>
              <a:xfrm>
                <a:off x="7827554" y="915590"/>
                <a:ext cx="1340912" cy="526595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CL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Pago</a:t>
                </a:r>
                <a:endParaRPr lang="es-CL" sz="1600" dirty="0">
                  <a:solidFill>
                    <a:srgbClr val="41719C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72" name="Grupo 71"/>
              <p:cNvGrpSpPr/>
              <p:nvPr/>
            </p:nvGrpSpPr>
            <p:grpSpPr>
              <a:xfrm>
                <a:off x="6190289" y="1411450"/>
                <a:ext cx="3093533" cy="1504950"/>
                <a:chOff x="6190289" y="1411450"/>
                <a:chExt cx="3093533" cy="1504950"/>
              </a:xfrm>
            </p:grpSpPr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90289" y="1456999"/>
                  <a:ext cx="1514475" cy="1438275"/>
                </a:xfrm>
                <a:prstGeom prst="rect">
                  <a:avLst/>
                </a:prstGeom>
              </p:spPr>
            </p:pic>
            <p:pic>
              <p:nvPicPr>
                <p:cNvPr id="71" name="Imagen 70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12197" y="1411450"/>
                  <a:ext cx="1571625" cy="1504950"/>
                </a:xfrm>
                <a:prstGeom prst="rect">
                  <a:avLst/>
                </a:prstGeom>
              </p:spPr>
            </p:pic>
          </p:grpSp>
        </p:grpSp>
        <p:sp>
          <p:nvSpPr>
            <p:cNvPr id="80" name="CuadroTexto 79"/>
            <p:cNvSpPr txBox="1"/>
            <p:nvPr/>
          </p:nvSpPr>
          <p:spPr>
            <a:xfrm>
              <a:off x="7225366" y="14717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 smtClean="0">
                  <a:solidFill>
                    <a:schemeClr val="accent6">
                      <a:lumMod val="75000"/>
                    </a:schemeClr>
                  </a:solidFill>
                  <a:latin typeface="FontAwesome" pitchFamily="2" charset="0"/>
                </a:rPr>
                <a:t></a:t>
              </a:r>
              <a:endParaRPr lang="es-CL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3" name="Rectángulo 72"/>
          <p:cNvSpPr/>
          <p:nvPr/>
        </p:nvSpPr>
        <p:spPr>
          <a:xfrm>
            <a:off x="6570928" y="1419700"/>
            <a:ext cx="3215435" cy="154476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Google Shape;388;p37"/>
          <p:cNvSpPr/>
          <p:nvPr/>
        </p:nvSpPr>
        <p:spPr>
          <a:xfrm>
            <a:off x="4593343" y="4513858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88;p37"/>
          <p:cNvSpPr/>
          <p:nvPr/>
        </p:nvSpPr>
        <p:spPr>
          <a:xfrm>
            <a:off x="7113746" y="4331704"/>
            <a:ext cx="2098024" cy="185857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xmlns="" id="{A4327B0A-5F76-47CE-B8B9-E12231EE002E}"/>
              </a:ext>
            </a:extLst>
          </p:cNvPr>
          <p:cNvSpPr txBox="1">
            <a:spLocks/>
          </p:cNvSpPr>
          <p:nvPr/>
        </p:nvSpPr>
        <p:spPr>
          <a:xfrm>
            <a:off x="765821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Compras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404 0.485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428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75" grpId="0" animBg="1"/>
      <p:bldP spid="76" grpId="0" animBg="1"/>
      <p:bldP spid="73" grpId="0" animBg="1"/>
      <p:bldP spid="30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863" y="217488"/>
            <a:ext cx="8523287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ea typeface="Verdana"/>
                <a:cs typeface="+mj-lt"/>
              </a:rPr>
              <a:t>Temas a abordar hoy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Calibri Light"/>
            </a:endParaRPr>
          </a:p>
        </p:txBody>
      </p:sp>
      <p:sp>
        <p:nvSpPr>
          <p:cNvPr id="17" name="2 Lágrima"/>
          <p:cNvSpPr/>
          <p:nvPr/>
        </p:nvSpPr>
        <p:spPr>
          <a:xfrm>
            <a:off x="365125" y="1196975"/>
            <a:ext cx="1557338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4" name="3 Lágrima"/>
          <p:cNvSpPr/>
          <p:nvPr/>
        </p:nvSpPr>
        <p:spPr>
          <a:xfrm>
            <a:off x="2595563" y="1192213"/>
            <a:ext cx="1557337" cy="1398587"/>
          </a:xfrm>
          <a:prstGeom prst="teardrop">
            <a:avLst/>
          </a:prstGeom>
          <a:solidFill>
            <a:srgbClr val="9196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7" name="5 Lágrima"/>
          <p:cNvSpPr/>
          <p:nvPr/>
        </p:nvSpPr>
        <p:spPr>
          <a:xfrm>
            <a:off x="7491413" y="1201738"/>
            <a:ext cx="1557337" cy="1398587"/>
          </a:xfrm>
          <a:prstGeom prst="teardrop">
            <a:avLst/>
          </a:prstGeom>
          <a:solidFill>
            <a:srgbClr val="6E73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8" name="6 Lágrima"/>
          <p:cNvSpPr/>
          <p:nvPr/>
        </p:nvSpPr>
        <p:spPr>
          <a:xfrm>
            <a:off x="9990138" y="1203325"/>
            <a:ext cx="1557337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86 CuadroTexto"/>
          <p:cNvSpPr txBox="1">
            <a:spLocks noChangeArrowheads="1"/>
          </p:cNvSpPr>
          <p:nvPr/>
        </p:nvSpPr>
        <p:spPr bwMode="auto">
          <a:xfrm>
            <a:off x="95250" y="3630613"/>
            <a:ext cx="22415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41719C"/>
                </a:solidFill>
                <a:latin typeface="Century Gothic"/>
              </a:rPr>
              <a:t>Proyecto MGF </a:t>
            </a:r>
            <a:r>
              <a:rPr lang="en-US" sz="2000" b="1" dirty="0" err="1" smtClean="0">
                <a:solidFill>
                  <a:srgbClr val="41719C"/>
                </a:solidFill>
                <a:latin typeface="Century Gothic"/>
              </a:rPr>
              <a:t>Corporación</a:t>
            </a:r>
            <a:endParaRPr lang="en-US" sz="2000" b="1" dirty="0">
              <a:solidFill>
                <a:srgbClr val="41719C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Objetivos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y </a:t>
            </a:r>
            <a:br>
              <a:rPr lang="en-US" sz="1600" dirty="0" smtClean="0">
                <a:solidFill>
                  <a:srgbClr val="41719C"/>
                </a:solidFill>
                <a:latin typeface="Century Gothic"/>
              </a:rPr>
            </a:b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Alcance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de la </a:t>
            </a: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implementación</a:t>
            </a:r>
            <a:endParaRPr lang="es-ES" sz="1600" dirty="0">
              <a:solidFill>
                <a:srgbClr val="41719C"/>
              </a:solidFill>
              <a:latin typeface="Century Gothic"/>
            </a:endParaRPr>
          </a:p>
        </p:txBody>
      </p:sp>
      <p:sp>
        <p:nvSpPr>
          <p:cNvPr id="30" name="86 CuadroTexto"/>
          <p:cNvSpPr txBox="1">
            <a:spLocks noChangeArrowheads="1"/>
          </p:cNvSpPr>
          <p:nvPr/>
        </p:nvSpPr>
        <p:spPr bwMode="auto">
          <a:xfrm>
            <a:off x="2252663" y="3630613"/>
            <a:ext cx="2409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Organizativa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Sociedad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Financiera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 Plan de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cuentas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18 Conector recto"/>
          <p:cNvCxnSpPr>
            <a:endCxn id="79" idx="2"/>
          </p:cNvCxnSpPr>
          <p:nvPr/>
        </p:nvCxnSpPr>
        <p:spPr>
          <a:xfrm>
            <a:off x="1303338" y="2981325"/>
            <a:ext cx="9210675" cy="15875"/>
          </a:xfrm>
          <a:prstGeom prst="line">
            <a:avLst/>
          </a:prstGeom>
          <a:ln w="6032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11"/>
          <p:cNvGrpSpPr>
            <a:grpSpLocks/>
          </p:cNvGrpSpPr>
          <p:nvPr/>
        </p:nvGrpSpPr>
        <p:grpSpPr bwMode="auto">
          <a:xfrm>
            <a:off x="952500" y="2755900"/>
            <a:ext cx="504825" cy="495300"/>
            <a:chOff x="642938" y="3279775"/>
            <a:chExt cx="720725" cy="720725"/>
          </a:xfrm>
        </p:grpSpPr>
        <p:sp>
          <p:nvSpPr>
            <p:cNvPr id="55" name="19 Conector"/>
            <p:cNvSpPr/>
            <p:nvPr/>
          </p:nvSpPr>
          <p:spPr>
            <a:xfrm>
              <a:off x="642938" y="327977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61" name="Shape 422"/>
            <p:cNvGrpSpPr>
              <a:grpSpLocks/>
            </p:cNvGrpSpPr>
            <p:nvPr/>
          </p:nvGrpSpPr>
          <p:grpSpPr bwMode="auto">
            <a:xfrm>
              <a:off x="857250" y="3494087"/>
              <a:ext cx="292100" cy="292100"/>
              <a:chOff x="2594325" y="1627175"/>
              <a:chExt cx="440850" cy="440850"/>
            </a:xfrm>
          </p:grpSpPr>
          <p:sp>
            <p:nvSpPr>
              <p:cNvPr id="1646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upo 15"/>
          <p:cNvGrpSpPr>
            <a:grpSpLocks/>
          </p:cNvGrpSpPr>
          <p:nvPr/>
        </p:nvGrpSpPr>
        <p:grpSpPr bwMode="auto">
          <a:xfrm>
            <a:off x="3143250" y="2749550"/>
            <a:ext cx="504825" cy="495300"/>
            <a:chOff x="2428875" y="3286125"/>
            <a:chExt cx="720725" cy="720725"/>
          </a:xfrm>
        </p:grpSpPr>
        <p:sp>
          <p:nvSpPr>
            <p:cNvPr id="61" name="20 Conector"/>
            <p:cNvSpPr/>
            <p:nvPr/>
          </p:nvSpPr>
          <p:spPr>
            <a:xfrm>
              <a:off x="2428875" y="3286125"/>
              <a:ext cx="720725" cy="720725"/>
            </a:xfrm>
            <a:prstGeom prst="flowChartConnector">
              <a:avLst/>
            </a:prstGeom>
            <a:solidFill>
              <a:srgbClr val="919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6" name="Shape 422"/>
            <p:cNvGrpSpPr>
              <a:grpSpLocks/>
            </p:cNvGrpSpPr>
            <p:nvPr/>
          </p:nvGrpSpPr>
          <p:grpSpPr bwMode="auto">
            <a:xfrm>
              <a:off x="2643187" y="3500437"/>
              <a:ext cx="292100" cy="292100"/>
              <a:chOff x="2594325" y="1627175"/>
              <a:chExt cx="440850" cy="440850"/>
            </a:xfrm>
          </p:grpSpPr>
          <p:sp>
            <p:nvSpPr>
              <p:cNvPr id="16457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8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9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upo 13"/>
          <p:cNvGrpSpPr>
            <a:grpSpLocks/>
          </p:cNvGrpSpPr>
          <p:nvPr/>
        </p:nvGrpSpPr>
        <p:grpSpPr bwMode="auto">
          <a:xfrm>
            <a:off x="8018463" y="2767013"/>
            <a:ext cx="503237" cy="495300"/>
            <a:chOff x="6065838" y="3286125"/>
            <a:chExt cx="720725" cy="720725"/>
          </a:xfrm>
        </p:grpSpPr>
        <p:sp>
          <p:nvSpPr>
            <p:cNvPr id="73" name="22 Conector"/>
            <p:cNvSpPr/>
            <p:nvPr/>
          </p:nvSpPr>
          <p:spPr>
            <a:xfrm>
              <a:off x="6065838" y="3286125"/>
              <a:ext cx="720725" cy="720725"/>
            </a:xfrm>
            <a:prstGeom prst="flowChartConnector">
              <a:avLst/>
            </a:prstGeom>
            <a:solidFill>
              <a:srgbClr val="6E7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1" name="Shape 422"/>
            <p:cNvGrpSpPr>
              <a:grpSpLocks/>
            </p:cNvGrpSpPr>
            <p:nvPr/>
          </p:nvGrpSpPr>
          <p:grpSpPr bwMode="auto">
            <a:xfrm>
              <a:off x="6280150" y="3500437"/>
              <a:ext cx="292100" cy="292100"/>
              <a:chOff x="2594325" y="1627175"/>
              <a:chExt cx="440850" cy="440850"/>
            </a:xfrm>
          </p:grpSpPr>
          <p:sp>
            <p:nvSpPr>
              <p:cNvPr id="1645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Grupo 12"/>
          <p:cNvGrpSpPr>
            <a:grpSpLocks/>
          </p:cNvGrpSpPr>
          <p:nvPr/>
        </p:nvGrpSpPr>
        <p:grpSpPr bwMode="auto">
          <a:xfrm>
            <a:off x="10514013" y="2749550"/>
            <a:ext cx="503237" cy="495300"/>
            <a:chOff x="7858125" y="3286125"/>
            <a:chExt cx="720725" cy="720725"/>
          </a:xfrm>
        </p:grpSpPr>
        <p:sp>
          <p:nvSpPr>
            <p:cNvPr id="79" name="23 Conector"/>
            <p:cNvSpPr/>
            <p:nvPr/>
          </p:nvSpPr>
          <p:spPr>
            <a:xfrm>
              <a:off x="7858125" y="328612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46" name="Shape 422"/>
            <p:cNvGrpSpPr>
              <a:grpSpLocks/>
            </p:cNvGrpSpPr>
            <p:nvPr/>
          </p:nvGrpSpPr>
          <p:grpSpPr bwMode="auto">
            <a:xfrm>
              <a:off x="8072437" y="3500437"/>
              <a:ext cx="292100" cy="292100"/>
              <a:chOff x="2594325" y="1627175"/>
              <a:chExt cx="440850" cy="440850"/>
            </a:xfrm>
          </p:grpSpPr>
          <p:sp>
            <p:nvSpPr>
              <p:cNvPr id="16447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8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9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Shape 547"/>
          <p:cNvGrpSpPr>
            <a:grpSpLocks/>
          </p:cNvGrpSpPr>
          <p:nvPr/>
        </p:nvGrpSpPr>
        <p:grpSpPr bwMode="auto">
          <a:xfrm>
            <a:off x="876300" y="1554163"/>
            <a:ext cx="615950" cy="636587"/>
            <a:chOff x="2624850" y="4296000"/>
            <a:chExt cx="380400" cy="495825"/>
          </a:xfrm>
        </p:grpSpPr>
        <p:sp>
          <p:nvSpPr>
            <p:cNvPr id="16442" name="Shape 548"/>
            <p:cNvSpPr>
              <a:spLocks noChangeArrowheads="1"/>
            </p:cNvSpPr>
            <p:nvPr/>
          </p:nvSpPr>
          <p:spPr bwMode="auto">
            <a:xfrm>
              <a:off x="2845875" y="4296000"/>
              <a:ext cx="126425" cy="125800"/>
            </a:xfrm>
            <a:custGeom>
              <a:avLst/>
              <a:gdLst>
                <a:gd name="T0" fmla="*/ 2147483646 w 5057"/>
                <a:gd name="T1" fmla="*/ 2147483646 h 5032"/>
                <a:gd name="T2" fmla="*/ 2147483646 w 5057"/>
                <a:gd name="T3" fmla="*/ 2147483646 h 5032"/>
                <a:gd name="T4" fmla="*/ 2147483646 w 5057"/>
                <a:gd name="T5" fmla="*/ 2147483646 h 5032"/>
                <a:gd name="T6" fmla="*/ 2147483646 w 5057"/>
                <a:gd name="T7" fmla="*/ 2147483646 h 5032"/>
                <a:gd name="T8" fmla="*/ 2147483646 w 5057"/>
                <a:gd name="T9" fmla="*/ 2147483646 h 5032"/>
                <a:gd name="T10" fmla="*/ 2147483646 w 5057"/>
                <a:gd name="T11" fmla="*/ 2147483646 h 5032"/>
                <a:gd name="T12" fmla="*/ 2147483646 w 5057"/>
                <a:gd name="T13" fmla="*/ 2147483646 h 5032"/>
                <a:gd name="T14" fmla="*/ 2147483646 w 5057"/>
                <a:gd name="T15" fmla="*/ 2147483646 h 5032"/>
                <a:gd name="T16" fmla="*/ 2147483646 w 5057"/>
                <a:gd name="T17" fmla="*/ 2147483646 h 5032"/>
                <a:gd name="T18" fmla="*/ 2147483646 w 5057"/>
                <a:gd name="T19" fmla="*/ 2147483646 h 5032"/>
                <a:gd name="T20" fmla="*/ 2147483646 w 5057"/>
                <a:gd name="T21" fmla="*/ 2147483646 h 5032"/>
                <a:gd name="T22" fmla="*/ 2147483646 w 5057"/>
                <a:gd name="T23" fmla="*/ 2147483646 h 5032"/>
                <a:gd name="T24" fmla="*/ 2147483646 w 5057"/>
                <a:gd name="T25" fmla="*/ 2147483646 h 5032"/>
                <a:gd name="T26" fmla="*/ 2147483646 w 5057"/>
                <a:gd name="T27" fmla="*/ 2147483646 h 5032"/>
                <a:gd name="T28" fmla="*/ 2147483646 w 5057"/>
                <a:gd name="T29" fmla="*/ 2147483646 h 5032"/>
                <a:gd name="T30" fmla="*/ 2147483646 w 5057"/>
                <a:gd name="T31" fmla="*/ 2147483646 h 5032"/>
                <a:gd name="T32" fmla="*/ 2147483646 w 5057"/>
                <a:gd name="T33" fmla="*/ 2147483646 h 5032"/>
                <a:gd name="T34" fmla="*/ 2147483646 w 5057"/>
                <a:gd name="T35" fmla="*/ 2147483646 h 5032"/>
                <a:gd name="T36" fmla="*/ 2147483646 w 5057"/>
                <a:gd name="T37" fmla="*/ 2147483646 h 5032"/>
                <a:gd name="T38" fmla="*/ 2147483646 w 5057"/>
                <a:gd name="T39" fmla="*/ 2147483646 h 5032"/>
                <a:gd name="T40" fmla="*/ 2147483646 w 5057"/>
                <a:gd name="T41" fmla="*/ 2147483646 h 5032"/>
                <a:gd name="T42" fmla="*/ 2147483646 w 5057"/>
                <a:gd name="T43" fmla="*/ 2147483646 h 5032"/>
                <a:gd name="T44" fmla="*/ 2147483646 w 5057"/>
                <a:gd name="T45" fmla="*/ 2147483646 h 5032"/>
                <a:gd name="T46" fmla="*/ 2147483646 w 5057"/>
                <a:gd name="T47" fmla="*/ 2147483646 h 5032"/>
                <a:gd name="T48" fmla="*/ 2147483646 w 5057"/>
                <a:gd name="T49" fmla="*/ 2147483646 h 5032"/>
                <a:gd name="T50" fmla="*/ 2147483646 w 5057"/>
                <a:gd name="T51" fmla="*/ 2147483646 h 5032"/>
                <a:gd name="T52" fmla="*/ 2147483646 w 5057"/>
                <a:gd name="T53" fmla="*/ 2147483646 h 5032"/>
                <a:gd name="T54" fmla="*/ 2147483646 w 5057"/>
                <a:gd name="T55" fmla="*/ 2147483646 h 5032"/>
                <a:gd name="T56" fmla="*/ 2147483646 w 5057"/>
                <a:gd name="T57" fmla="*/ 2147483646 h 5032"/>
                <a:gd name="T58" fmla="*/ 2147483646 w 5057"/>
                <a:gd name="T59" fmla="*/ 2147483646 h 5032"/>
                <a:gd name="T60" fmla="*/ 2147483646 w 5057"/>
                <a:gd name="T61" fmla="*/ 2147483646 h 5032"/>
                <a:gd name="T62" fmla="*/ 2147483646 w 5057"/>
                <a:gd name="T63" fmla="*/ 2147483646 h 50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7"/>
                <a:gd name="T97" fmla="*/ 0 h 5032"/>
                <a:gd name="T98" fmla="*/ 5057 w 5057"/>
                <a:gd name="T99" fmla="*/ 5032 h 50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3" name="Shape 549"/>
            <p:cNvSpPr>
              <a:spLocks noChangeArrowheads="1"/>
            </p:cNvSpPr>
            <p:nvPr/>
          </p:nvSpPr>
          <p:spPr bwMode="auto">
            <a:xfrm>
              <a:off x="2635850" y="4316150"/>
              <a:ext cx="369400" cy="475675"/>
            </a:xfrm>
            <a:custGeom>
              <a:avLst/>
              <a:gdLst>
                <a:gd name="T0" fmla="*/ 2147483646 w 14776"/>
                <a:gd name="T1" fmla="*/ 2147483646 h 19027"/>
                <a:gd name="T2" fmla="*/ 2147483646 w 14776"/>
                <a:gd name="T3" fmla="*/ 2147483646 h 19027"/>
                <a:gd name="T4" fmla="*/ 2147483646 w 14776"/>
                <a:gd name="T5" fmla="*/ 2147483646 h 19027"/>
                <a:gd name="T6" fmla="*/ 2147483646 w 14776"/>
                <a:gd name="T7" fmla="*/ 2147483646 h 19027"/>
                <a:gd name="T8" fmla="*/ 2147483646 w 14776"/>
                <a:gd name="T9" fmla="*/ 2147483646 h 19027"/>
                <a:gd name="T10" fmla="*/ 2147483646 w 14776"/>
                <a:gd name="T11" fmla="*/ 2147483646 h 19027"/>
                <a:gd name="T12" fmla="*/ 2147483646 w 14776"/>
                <a:gd name="T13" fmla="*/ 2147483646 h 19027"/>
                <a:gd name="T14" fmla="*/ 2147483646 w 14776"/>
                <a:gd name="T15" fmla="*/ 2147483646 h 19027"/>
                <a:gd name="T16" fmla="*/ 2147483646 w 14776"/>
                <a:gd name="T17" fmla="*/ 2147483646 h 19027"/>
                <a:gd name="T18" fmla="*/ 2147483646 w 14776"/>
                <a:gd name="T19" fmla="*/ 2147483646 h 19027"/>
                <a:gd name="T20" fmla="*/ 2147483646 w 14776"/>
                <a:gd name="T21" fmla="*/ 2147483646 h 19027"/>
                <a:gd name="T22" fmla="*/ 2147483646 w 14776"/>
                <a:gd name="T23" fmla="*/ 2147483646 h 19027"/>
                <a:gd name="T24" fmla="*/ 2147483646 w 14776"/>
                <a:gd name="T25" fmla="*/ 2147483646 h 19027"/>
                <a:gd name="T26" fmla="*/ 2147483646 w 14776"/>
                <a:gd name="T27" fmla="*/ 2147483646 h 19027"/>
                <a:gd name="T28" fmla="*/ 2147483646 w 14776"/>
                <a:gd name="T29" fmla="*/ 2147483646 h 19027"/>
                <a:gd name="T30" fmla="*/ 2147483646 w 14776"/>
                <a:gd name="T31" fmla="*/ 2147483646 h 19027"/>
                <a:gd name="T32" fmla="*/ 2147483646 w 14776"/>
                <a:gd name="T33" fmla="*/ 2147483646 h 19027"/>
                <a:gd name="T34" fmla="*/ 2147483646 w 14776"/>
                <a:gd name="T35" fmla="*/ 2147483646 h 19027"/>
                <a:gd name="T36" fmla="*/ 2147483646 w 14776"/>
                <a:gd name="T37" fmla="*/ 2147483646 h 19027"/>
                <a:gd name="T38" fmla="*/ 2147483646 w 14776"/>
                <a:gd name="T39" fmla="*/ 2147483646 h 19027"/>
                <a:gd name="T40" fmla="*/ 2147483646 w 14776"/>
                <a:gd name="T41" fmla="*/ 2147483646 h 19027"/>
                <a:gd name="T42" fmla="*/ 2147483646 w 14776"/>
                <a:gd name="T43" fmla="*/ 2147483646 h 19027"/>
                <a:gd name="T44" fmla="*/ 2147483646 w 14776"/>
                <a:gd name="T45" fmla="*/ 2147483646 h 19027"/>
                <a:gd name="T46" fmla="*/ 2147483646 w 14776"/>
                <a:gd name="T47" fmla="*/ 2147483646 h 19027"/>
                <a:gd name="T48" fmla="*/ 2147483646 w 14776"/>
                <a:gd name="T49" fmla="*/ 2147483646 h 19027"/>
                <a:gd name="T50" fmla="*/ 2147483646 w 14776"/>
                <a:gd name="T51" fmla="*/ 2147483646 h 19027"/>
                <a:gd name="T52" fmla="*/ 2147483646 w 14776"/>
                <a:gd name="T53" fmla="*/ 2147483646 h 19027"/>
                <a:gd name="T54" fmla="*/ 2147483646 w 14776"/>
                <a:gd name="T55" fmla="*/ 2147483646 h 19027"/>
                <a:gd name="T56" fmla="*/ 2147483646 w 14776"/>
                <a:gd name="T57" fmla="*/ 2147483646 h 19027"/>
                <a:gd name="T58" fmla="*/ 2147483646 w 14776"/>
                <a:gd name="T59" fmla="*/ 2147483646 h 19027"/>
                <a:gd name="T60" fmla="*/ 2147483646 w 14776"/>
                <a:gd name="T61" fmla="*/ 2147483646 h 19027"/>
                <a:gd name="T62" fmla="*/ 2147483646 w 14776"/>
                <a:gd name="T63" fmla="*/ 2147483646 h 19027"/>
                <a:gd name="T64" fmla="*/ 2147483646 w 14776"/>
                <a:gd name="T65" fmla="*/ 2147483646 h 19027"/>
                <a:gd name="T66" fmla="*/ 2147483646 w 14776"/>
                <a:gd name="T67" fmla="*/ 2147483646 h 19027"/>
                <a:gd name="T68" fmla="*/ 2147483646 w 14776"/>
                <a:gd name="T69" fmla="*/ 2147483646 h 19027"/>
                <a:gd name="T70" fmla="*/ 2147483646 w 14776"/>
                <a:gd name="T71" fmla="*/ 2147483646 h 19027"/>
                <a:gd name="T72" fmla="*/ 2147483646 w 14776"/>
                <a:gd name="T73" fmla="*/ 2147483646 h 19027"/>
                <a:gd name="T74" fmla="*/ 2147483646 w 14776"/>
                <a:gd name="T75" fmla="*/ 2147483646 h 19027"/>
                <a:gd name="T76" fmla="*/ 2147483646 w 14776"/>
                <a:gd name="T77" fmla="*/ 2147483646 h 19027"/>
                <a:gd name="T78" fmla="*/ 2147483646 w 14776"/>
                <a:gd name="T79" fmla="*/ 2147483646 h 19027"/>
                <a:gd name="T80" fmla="*/ 2147483646 w 14776"/>
                <a:gd name="T81" fmla="*/ 2147483646 h 19027"/>
                <a:gd name="T82" fmla="*/ 2147483646 w 14776"/>
                <a:gd name="T83" fmla="*/ 2147483646 h 19027"/>
                <a:gd name="T84" fmla="*/ 2147483646 w 14776"/>
                <a:gd name="T85" fmla="*/ 2147483646 h 190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76"/>
                <a:gd name="T130" fmla="*/ 0 h 19027"/>
                <a:gd name="T131" fmla="*/ 14776 w 14776"/>
                <a:gd name="T132" fmla="*/ 19027 h 190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4" name="Shape 550"/>
            <p:cNvSpPr>
              <a:spLocks noChangeArrowheads="1"/>
            </p:cNvSpPr>
            <p:nvPr/>
          </p:nvSpPr>
          <p:spPr bwMode="auto">
            <a:xfrm>
              <a:off x="2624850" y="4357675"/>
              <a:ext cx="171600" cy="171600"/>
            </a:xfrm>
            <a:custGeom>
              <a:avLst/>
              <a:gdLst>
                <a:gd name="T0" fmla="*/ 2147483646 w 6864"/>
                <a:gd name="T1" fmla="*/ 2147483646 h 6864"/>
                <a:gd name="T2" fmla="*/ 0 w 6864"/>
                <a:gd name="T3" fmla="*/ 2147483646 h 6864"/>
                <a:gd name="T4" fmla="*/ 2147483646 w 6864"/>
                <a:gd name="T5" fmla="*/ 2147483646 h 6864"/>
                <a:gd name="T6" fmla="*/ 2147483646 w 6864"/>
                <a:gd name="T7" fmla="*/ 2147483646 h 6864"/>
                <a:gd name="T8" fmla="*/ 2147483646 w 6864"/>
                <a:gd name="T9" fmla="*/ 2147483646 h 6864"/>
                <a:gd name="T10" fmla="*/ 2147483646 w 6864"/>
                <a:gd name="T11" fmla="*/ 2147483646 h 6864"/>
                <a:gd name="T12" fmla="*/ 2147483646 w 6864"/>
                <a:gd name="T13" fmla="*/ 2147483646 h 6864"/>
                <a:gd name="T14" fmla="*/ 2147483646 w 6864"/>
                <a:gd name="T15" fmla="*/ 2147483646 h 6864"/>
                <a:gd name="T16" fmla="*/ 2147483646 w 6864"/>
                <a:gd name="T17" fmla="*/ 2147483646 h 6864"/>
                <a:gd name="T18" fmla="*/ 2147483646 w 6864"/>
                <a:gd name="T19" fmla="*/ 2147483646 h 6864"/>
                <a:gd name="T20" fmla="*/ 2147483646 w 6864"/>
                <a:gd name="T21" fmla="*/ 2147483646 h 6864"/>
                <a:gd name="T22" fmla="*/ 2147483646 w 6864"/>
                <a:gd name="T23" fmla="*/ 2147483646 h 6864"/>
                <a:gd name="T24" fmla="*/ 2147483646 w 6864"/>
                <a:gd name="T25" fmla="*/ 2147483646 h 6864"/>
                <a:gd name="T26" fmla="*/ 2147483646 w 6864"/>
                <a:gd name="T27" fmla="*/ 2147483646 h 6864"/>
                <a:gd name="T28" fmla="*/ 2147483646 w 6864"/>
                <a:gd name="T29" fmla="*/ 2147483646 h 6864"/>
                <a:gd name="T30" fmla="*/ 2147483646 w 6864"/>
                <a:gd name="T31" fmla="*/ 2147483646 h 6864"/>
                <a:gd name="T32" fmla="*/ 2147483646 w 6864"/>
                <a:gd name="T33" fmla="*/ 2147483646 h 6864"/>
                <a:gd name="T34" fmla="*/ 2147483646 w 6864"/>
                <a:gd name="T35" fmla="*/ 2147483646 h 6864"/>
                <a:gd name="T36" fmla="*/ 2147483646 w 6864"/>
                <a:gd name="T37" fmla="*/ 2147483646 h 6864"/>
                <a:gd name="T38" fmla="*/ 2147483646 w 6864"/>
                <a:gd name="T39" fmla="*/ 2147483646 h 6864"/>
                <a:gd name="T40" fmla="*/ 2147483646 w 6864"/>
                <a:gd name="T41" fmla="*/ 2147483646 h 6864"/>
                <a:gd name="T42" fmla="*/ 2147483646 w 6864"/>
                <a:gd name="T43" fmla="*/ 2147483646 h 6864"/>
                <a:gd name="T44" fmla="*/ 2147483646 w 6864"/>
                <a:gd name="T45" fmla="*/ 2147483646 h 6864"/>
                <a:gd name="T46" fmla="*/ 2147483646 w 6864"/>
                <a:gd name="T47" fmla="*/ 2147483646 h 6864"/>
                <a:gd name="T48" fmla="*/ 2147483646 w 6864"/>
                <a:gd name="T49" fmla="*/ 2147483646 h 6864"/>
                <a:gd name="T50" fmla="*/ 2147483646 w 6864"/>
                <a:gd name="T51" fmla="*/ 2147483646 h 6864"/>
                <a:gd name="T52" fmla="*/ 2147483646 w 6864"/>
                <a:gd name="T53" fmla="*/ 2147483646 h 6864"/>
                <a:gd name="T54" fmla="*/ 2147483646 w 6864"/>
                <a:gd name="T55" fmla="*/ 2147483646 h 6864"/>
                <a:gd name="T56" fmla="*/ 2147483646 w 6864"/>
                <a:gd name="T57" fmla="*/ 2147483646 h 6864"/>
                <a:gd name="T58" fmla="*/ 2147483646 w 6864"/>
                <a:gd name="T59" fmla="*/ 2147483646 h 6864"/>
                <a:gd name="T60" fmla="*/ 2147483646 w 6864"/>
                <a:gd name="T61" fmla="*/ 2147483646 h 6864"/>
                <a:gd name="T62" fmla="*/ 2147483646 w 6864"/>
                <a:gd name="T63" fmla="*/ 2147483646 h 6864"/>
                <a:gd name="T64" fmla="*/ 2147483646 w 6864"/>
                <a:gd name="T65" fmla="*/ 2147483646 h 6864"/>
                <a:gd name="T66" fmla="*/ 2147483646 w 6864"/>
                <a:gd name="T67" fmla="*/ 2147483646 h 68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64"/>
                <a:gd name="T103" fmla="*/ 0 h 6864"/>
                <a:gd name="T104" fmla="*/ 6864 w 6864"/>
                <a:gd name="T105" fmla="*/ 6864 h 68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99" name="86 CuadroTexto"/>
          <p:cNvSpPr txBox="1">
            <a:spLocks noChangeArrowheads="1"/>
          </p:cNvSpPr>
          <p:nvPr/>
        </p:nvSpPr>
        <p:spPr bwMode="auto">
          <a:xfrm>
            <a:off x="9415463" y="3629025"/>
            <a:ext cx="249555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CSC y Roles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Centro de Servicios Compartidos y Estructura de Roles en SAP</a:t>
            </a: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6 Lágrima"/>
          <p:cNvSpPr/>
          <p:nvPr/>
        </p:nvSpPr>
        <p:spPr>
          <a:xfrm>
            <a:off x="5054600" y="1201738"/>
            <a:ext cx="1557338" cy="1398587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grpSp>
        <p:nvGrpSpPr>
          <p:cNvPr id="67" name="Grupo 12"/>
          <p:cNvGrpSpPr>
            <a:grpSpLocks/>
          </p:cNvGrpSpPr>
          <p:nvPr/>
        </p:nvGrpSpPr>
        <p:grpSpPr bwMode="auto">
          <a:xfrm>
            <a:off x="5576888" y="2747963"/>
            <a:ext cx="503237" cy="495300"/>
            <a:chOff x="7858125" y="3286125"/>
            <a:chExt cx="720725" cy="720725"/>
          </a:xfrm>
        </p:grpSpPr>
        <p:sp>
          <p:nvSpPr>
            <p:cNvPr id="68" name="23 Conector"/>
            <p:cNvSpPr/>
            <p:nvPr/>
          </p:nvSpPr>
          <p:spPr>
            <a:xfrm>
              <a:off x="7858125" y="328612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38" name="Shape 422"/>
            <p:cNvGrpSpPr>
              <a:grpSpLocks/>
            </p:cNvGrpSpPr>
            <p:nvPr/>
          </p:nvGrpSpPr>
          <p:grpSpPr bwMode="auto">
            <a:xfrm>
              <a:off x="8072437" y="3500437"/>
              <a:ext cx="292100" cy="292100"/>
              <a:chOff x="2594325" y="1627175"/>
              <a:chExt cx="440850" cy="440850"/>
            </a:xfrm>
          </p:grpSpPr>
          <p:sp>
            <p:nvSpPr>
              <p:cNvPr id="16439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0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41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102" name="86 CuadroTexto"/>
          <p:cNvSpPr txBox="1">
            <a:spLocks noChangeArrowheads="1"/>
          </p:cNvSpPr>
          <p:nvPr/>
        </p:nvSpPr>
        <p:spPr bwMode="auto">
          <a:xfrm>
            <a:off x="7178674" y="3635375"/>
            <a:ext cx="227806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Compra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</a:t>
            </a: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maestros y revisión de los procesos</a:t>
            </a: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86 CuadroTexto"/>
          <p:cNvSpPr txBox="1">
            <a:spLocks noChangeArrowheads="1"/>
          </p:cNvSpPr>
          <p:nvPr/>
        </p:nvSpPr>
        <p:spPr bwMode="auto">
          <a:xfrm>
            <a:off x="4791075" y="3630613"/>
            <a:ext cx="2387600" cy="2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Nuevos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Objetos</a:t>
            </a:r>
            <a:r>
              <a:rPr lang="en-U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000" b="1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imputación</a:t>
            </a: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Centro Costos/ Centro Beneficios/ Elementos PEP / Orden CO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endParaRPr lang="es-E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reeform 18"/>
          <p:cNvSpPr>
            <a:spLocks noEditPoints="1"/>
          </p:cNvSpPr>
          <p:nvPr/>
        </p:nvSpPr>
        <p:spPr bwMode="auto">
          <a:xfrm>
            <a:off x="5493240" y="1429377"/>
            <a:ext cx="711200" cy="674687"/>
          </a:xfrm>
          <a:custGeom>
            <a:avLst/>
            <a:gdLst/>
            <a:ahLst/>
            <a:cxnLst>
              <a:cxn ang="0">
                <a:pos x="2142" y="2384"/>
              </a:cxn>
              <a:cxn ang="0">
                <a:pos x="1941" y="2152"/>
              </a:cxn>
              <a:cxn ang="0">
                <a:pos x="1941" y="1980"/>
              </a:cxn>
              <a:cxn ang="0">
                <a:pos x="1769" y="1980"/>
              </a:cxn>
              <a:cxn ang="0">
                <a:pos x="1533" y="1744"/>
              </a:cxn>
              <a:cxn ang="0">
                <a:pos x="1769" y="1508"/>
              </a:cxn>
              <a:cxn ang="0">
                <a:pos x="1941" y="1508"/>
              </a:cxn>
              <a:cxn ang="0">
                <a:pos x="1941" y="1336"/>
              </a:cxn>
              <a:cxn ang="0">
                <a:pos x="2177" y="1100"/>
              </a:cxn>
              <a:cxn ang="0">
                <a:pos x="2390" y="1238"/>
              </a:cxn>
              <a:cxn ang="0">
                <a:pos x="2605" y="1028"/>
              </a:cxn>
              <a:cxn ang="0">
                <a:pos x="2572" y="926"/>
              </a:cxn>
              <a:cxn ang="0">
                <a:pos x="1868" y="824"/>
              </a:cxn>
              <a:cxn ang="0">
                <a:pos x="1695" y="698"/>
              </a:cxn>
              <a:cxn ang="0">
                <a:pos x="1380" y="60"/>
              </a:cxn>
              <a:cxn ang="0">
                <a:pos x="1273" y="60"/>
              </a:cxn>
              <a:cxn ang="0">
                <a:pos x="958" y="698"/>
              </a:cxn>
              <a:cxn ang="0">
                <a:pos x="785" y="824"/>
              </a:cxn>
              <a:cxn ang="0">
                <a:pos x="81" y="926"/>
              </a:cxn>
              <a:cxn ang="0">
                <a:pos x="48" y="1028"/>
              </a:cxn>
              <a:cxn ang="0">
                <a:pos x="557" y="1525"/>
              </a:cxn>
              <a:cxn ang="0">
                <a:pos x="623" y="1728"/>
              </a:cxn>
              <a:cxn ang="0">
                <a:pos x="503" y="2429"/>
              </a:cxn>
              <a:cxn ang="0">
                <a:pos x="590" y="2492"/>
              </a:cxn>
              <a:cxn ang="0">
                <a:pos x="1220" y="2161"/>
              </a:cxn>
              <a:cxn ang="0">
                <a:pos x="1434" y="2161"/>
              </a:cxn>
              <a:cxn ang="0">
                <a:pos x="2063" y="2492"/>
              </a:cxn>
              <a:cxn ang="0">
                <a:pos x="2150" y="2429"/>
              </a:cxn>
              <a:cxn ang="0">
                <a:pos x="2142" y="2384"/>
              </a:cxn>
              <a:cxn ang="0">
                <a:pos x="2584" y="1629"/>
              </a:cxn>
              <a:cxn ang="0">
                <a:pos x="2291" y="1629"/>
              </a:cxn>
              <a:cxn ang="0">
                <a:pos x="2291" y="1337"/>
              </a:cxn>
              <a:cxn ang="0">
                <a:pos x="2177" y="1222"/>
              </a:cxn>
              <a:cxn ang="0">
                <a:pos x="2062" y="1337"/>
              </a:cxn>
              <a:cxn ang="0">
                <a:pos x="2062" y="1629"/>
              </a:cxn>
              <a:cxn ang="0">
                <a:pos x="1769" y="1629"/>
              </a:cxn>
              <a:cxn ang="0">
                <a:pos x="1654" y="1744"/>
              </a:cxn>
              <a:cxn ang="0">
                <a:pos x="1769" y="1859"/>
              </a:cxn>
              <a:cxn ang="0">
                <a:pos x="2062" y="1859"/>
              </a:cxn>
              <a:cxn ang="0">
                <a:pos x="2062" y="2152"/>
              </a:cxn>
              <a:cxn ang="0">
                <a:pos x="2177" y="2267"/>
              </a:cxn>
              <a:cxn ang="0">
                <a:pos x="2291" y="2152"/>
              </a:cxn>
              <a:cxn ang="0">
                <a:pos x="2291" y="1859"/>
              </a:cxn>
              <a:cxn ang="0">
                <a:pos x="2584" y="1859"/>
              </a:cxn>
              <a:cxn ang="0">
                <a:pos x="2699" y="1744"/>
              </a:cxn>
              <a:cxn ang="0">
                <a:pos x="2584" y="1629"/>
              </a:cxn>
            </a:cxnLst>
            <a:rect l="0" t="0" r="r" b="b"/>
            <a:pathLst>
              <a:path w="2699" h="2523">
                <a:moveTo>
                  <a:pt x="2142" y="2384"/>
                </a:moveTo>
                <a:cubicBezTo>
                  <a:pt x="2029" y="2368"/>
                  <a:pt x="1941" y="2270"/>
                  <a:pt x="1941" y="2152"/>
                </a:cubicBezTo>
                <a:cubicBezTo>
                  <a:pt x="1941" y="1980"/>
                  <a:pt x="1941" y="1980"/>
                  <a:pt x="1941" y="1980"/>
                </a:cubicBezTo>
                <a:cubicBezTo>
                  <a:pt x="1769" y="1980"/>
                  <a:pt x="1769" y="1980"/>
                  <a:pt x="1769" y="1980"/>
                </a:cubicBezTo>
                <a:cubicBezTo>
                  <a:pt x="1639" y="1980"/>
                  <a:pt x="1533" y="1874"/>
                  <a:pt x="1533" y="1744"/>
                </a:cubicBezTo>
                <a:cubicBezTo>
                  <a:pt x="1533" y="1614"/>
                  <a:pt x="1639" y="1508"/>
                  <a:pt x="1769" y="1508"/>
                </a:cubicBezTo>
                <a:cubicBezTo>
                  <a:pt x="1941" y="1508"/>
                  <a:pt x="1941" y="1508"/>
                  <a:pt x="1941" y="1508"/>
                </a:cubicBezTo>
                <a:cubicBezTo>
                  <a:pt x="1941" y="1336"/>
                  <a:pt x="1941" y="1336"/>
                  <a:pt x="1941" y="1336"/>
                </a:cubicBezTo>
                <a:cubicBezTo>
                  <a:pt x="1941" y="1206"/>
                  <a:pt x="2046" y="1100"/>
                  <a:pt x="2177" y="1100"/>
                </a:cubicBezTo>
                <a:cubicBezTo>
                  <a:pt x="2272" y="1100"/>
                  <a:pt x="2353" y="1157"/>
                  <a:pt x="2390" y="1238"/>
                </a:cubicBezTo>
                <a:cubicBezTo>
                  <a:pt x="2605" y="1028"/>
                  <a:pt x="2605" y="1028"/>
                  <a:pt x="2605" y="1028"/>
                </a:cubicBezTo>
                <a:cubicBezTo>
                  <a:pt x="2653" y="982"/>
                  <a:pt x="2638" y="936"/>
                  <a:pt x="2572" y="926"/>
                </a:cubicBezTo>
                <a:cubicBezTo>
                  <a:pt x="1868" y="824"/>
                  <a:pt x="1868" y="824"/>
                  <a:pt x="1868" y="824"/>
                </a:cubicBezTo>
                <a:cubicBezTo>
                  <a:pt x="1802" y="814"/>
                  <a:pt x="1724" y="758"/>
                  <a:pt x="1695" y="698"/>
                </a:cubicBezTo>
                <a:cubicBezTo>
                  <a:pt x="1380" y="60"/>
                  <a:pt x="1380" y="60"/>
                  <a:pt x="1380" y="60"/>
                </a:cubicBezTo>
                <a:cubicBezTo>
                  <a:pt x="1351" y="0"/>
                  <a:pt x="1303" y="0"/>
                  <a:pt x="1273" y="60"/>
                </a:cubicBezTo>
                <a:cubicBezTo>
                  <a:pt x="958" y="698"/>
                  <a:pt x="958" y="698"/>
                  <a:pt x="958" y="698"/>
                </a:cubicBezTo>
                <a:cubicBezTo>
                  <a:pt x="929" y="758"/>
                  <a:pt x="851" y="814"/>
                  <a:pt x="785" y="824"/>
                </a:cubicBezTo>
                <a:cubicBezTo>
                  <a:pt x="81" y="926"/>
                  <a:pt x="81" y="926"/>
                  <a:pt x="81" y="926"/>
                </a:cubicBezTo>
                <a:cubicBezTo>
                  <a:pt x="16" y="936"/>
                  <a:pt x="0" y="982"/>
                  <a:pt x="48" y="1028"/>
                </a:cubicBezTo>
                <a:cubicBezTo>
                  <a:pt x="557" y="1525"/>
                  <a:pt x="557" y="1525"/>
                  <a:pt x="557" y="1525"/>
                </a:cubicBezTo>
                <a:cubicBezTo>
                  <a:pt x="605" y="1571"/>
                  <a:pt x="635" y="1663"/>
                  <a:pt x="623" y="1728"/>
                </a:cubicBezTo>
                <a:cubicBezTo>
                  <a:pt x="503" y="2429"/>
                  <a:pt x="503" y="2429"/>
                  <a:pt x="503" y="2429"/>
                </a:cubicBezTo>
                <a:cubicBezTo>
                  <a:pt x="492" y="2495"/>
                  <a:pt x="531" y="2523"/>
                  <a:pt x="590" y="2492"/>
                </a:cubicBezTo>
                <a:cubicBezTo>
                  <a:pt x="1220" y="2161"/>
                  <a:pt x="1220" y="2161"/>
                  <a:pt x="1220" y="2161"/>
                </a:cubicBezTo>
                <a:cubicBezTo>
                  <a:pt x="1278" y="2130"/>
                  <a:pt x="1375" y="2130"/>
                  <a:pt x="1434" y="2161"/>
                </a:cubicBezTo>
                <a:cubicBezTo>
                  <a:pt x="2063" y="2492"/>
                  <a:pt x="2063" y="2492"/>
                  <a:pt x="2063" y="2492"/>
                </a:cubicBezTo>
                <a:cubicBezTo>
                  <a:pt x="2122" y="2523"/>
                  <a:pt x="2161" y="2495"/>
                  <a:pt x="2150" y="2429"/>
                </a:cubicBezTo>
                <a:lnTo>
                  <a:pt x="2142" y="2384"/>
                </a:lnTo>
                <a:close/>
                <a:moveTo>
                  <a:pt x="2584" y="1629"/>
                </a:moveTo>
                <a:cubicBezTo>
                  <a:pt x="2291" y="1629"/>
                  <a:pt x="2291" y="1629"/>
                  <a:pt x="2291" y="1629"/>
                </a:cubicBezTo>
                <a:cubicBezTo>
                  <a:pt x="2291" y="1337"/>
                  <a:pt x="2291" y="1337"/>
                  <a:pt x="2291" y="1337"/>
                </a:cubicBezTo>
                <a:cubicBezTo>
                  <a:pt x="2291" y="1273"/>
                  <a:pt x="2240" y="1222"/>
                  <a:pt x="2177" y="1222"/>
                </a:cubicBezTo>
                <a:cubicBezTo>
                  <a:pt x="2113" y="1222"/>
                  <a:pt x="2062" y="1273"/>
                  <a:pt x="2062" y="1337"/>
                </a:cubicBezTo>
                <a:cubicBezTo>
                  <a:pt x="2062" y="1629"/>
                  <a:pt x="2062" y="1629"/>
                  <a:pt x="2062" y="1629"/>
                </a:cubicBezTo>
                <a:cubicBezTo>
                  <a:pt x="1769" y="1629"/>
                  <a:pt x="1769" y="1629"/>
                  <a:pt x="1769" y="1629"/>
                </a:cubicBezTo>
                <a:cubicBezTo>
                  <a:pt x="1705" y="1629"/>
                  <a:pt x="1654" y="1681"/>
                  <a:pt x="1654" y="1744"/>
                </a:cubicBezTo>
                <a:cubicBezTo>
                  <a:pt x="1654" y="1807"/>
                  <a:pt x="1705" y="1859"/>
                  <a:pt x="1769" y="1859"/>
                </a:cubicBezTo>
                <a:cubicBezTo>
                  <a:pt x="2062" y="1859"/>
                  <a:pt x="2062" y="1859"/>
                  <a:pt x="2062" y="1859"/>
                </a:cubicBezTo>
                <a:cubicBezTo>
                  <a:pt x="2062" y="2152"/>
                  <a:pt x="2062" y="2152"/>
                  <a:pt x="2062" y="2152"/>
                </a:cubicBezTo>
                <a:cubicBezTo>
                  <a:pt x="2062" y="2215"/>
                  <a:pt x="2113" y="2267"/>
                  <a:pt x="2177" y="2267"/>
                </a:cubicBezTo>
                <a:cubicBezTo>
                  <a:pt x="2240" y="2267"/>
                  <a:pt x="2291" y="2215"/>
                  <a:pt x="2291" y="2152"/>
                </a:cubicBezTo>
                <a:cubicBezTo>
                  <a:pt x="2291" y="1859"/>
                  <a:pt x="2291" y="1859"/>
                  <a:pt x="2291" y="1859"/>
                </a:cubicBezTo>
                <a:cubicBezTo>
                  <a:pt x="2584" y="1859"/>
                  <a:pt x="2584" y="1859"/>
                  <a:pt x="2584" y="1859"/>
                </a:cubicBezTo>
                <a:cubicBezTo>
                  <a:pt x="2648" y="1859"/>
                  <a:pt x="2699" y="1807"/>
                  <a:pt x="2699" y="1744"/>
                </a:cubicBezTo>
                <a:cubicBezTo>
                  <a:pt x="2699" y="1681"/>
                  <a:pt x="2648" y="1629"/>
                  <a:pt x="2584" y="1629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" name="Rectángulo 1"/>
          <p:cNvSpPr/>
          <p:nvPr/>
        </p:nvSpPr>
        <p:spPr>
          <a:xfrm>
            <a:off x="2999675" y="1476861"/>
            <a:ext cx="83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bg1"/>
                </a:solidFill>
                <a:latin typeface="Segoe MDL2 Assets" panose="050A0102010101010101" pitchFamily="18" charset="0"/>
                <a:sym typeface="Wingdings 2" panose="05020102010507070707" pitchFamily="18" charset="2"/>
              </a:rPr>
              <a:t></a:t>
            </a:r>
            <a:endParaRPr lang="es-ES" sz="4800" dirty="0">
              <a:solidFill>
                <a:schemeClr val="bg1"/>
              </a:solidFill>
              <a:latin typeface="Roboto Thi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88206" y="1485957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 smtClean="0">
                <a:solidFill>
                  <a:schemeClr val="bg1"/>
                </a:solidFill>
                <a:latin typeface="Segoe MDL2 Assets" panose="050A0102010101010101" pitchFamily="18" charset="0"/>
                <a:sym typeface="Wingdings 2" panose="05020102010507070707" pitchFamily="18" charset="2"/>
              </a:rPr>
              <a:t></a:t>
            </a:r>
            <a:endParaRPr lang="es-ES" sz="5400" dirty="0">
              <a:solidFill>
                <a:schemeClr val="bg1"/>
              </a:solidFill>
              <a:latin typeface="Roboto Thin"/>
            </a:endParaRPr>
          </a:p>
        </p:txBody>
      </p:sp>
      <p:grpSp>
        <p:nvGrpSpPr>
          <p:cNvPr id="82" name="Shape 427"/>
          <p:cNvGrpSpPr>
            <a:grpSpLocks/>
          </p:cNvGrpSpPr>
          <p:nvPr/>
        </p:nvGrpSpPr>
        <p:grpSpPr bwMode="auto">
          <a:xfrm>
            <a:off x="8082340" y="1516878"/>
            <a:ext cx="579437" cy="677862"/>
            <a:chOff x="3984000" y="1594200"/>
            <a:chExt cx="357800" cy="506800"/>
          </a:xfrm>
        </p:grpSpPr>
        <p:sp>
          <p:nvSpPr>
            <p:cNvPr id="83" name="Shape 428"/>
            <p:cNvSpPr>
              <a:spLocks noChangeArrowheads="1"/>
            </p:cNvSpPr>
            <p:nvPr/>
          </p:nvSpPr>
          <p:spPr bwMode="auto">
            <a:xfrm>
              <a:off x="3984000" y="1597875"/>
              <a:ext cx="44575" cy="503125"/>
            </a:xfrm>
            <a:custGeom>
              <a:avLst/>
              <a:gdLst>
                <a:gd name="T0" fmla="*/ 2147483646 w 1783"/>
                <a:gd name="T1" fmla="*/ 0 h 20125"/>
                <a:gd name="T2" fmla="*/ 2147483646 w 1783"/>
                <a:gd name="T3" fmla="*/ 2147483646 h 20125"/>
                <a:gd name="T4" fmla="*/ 2147483646 w 1783"/>
                <a:gd name="T5" fmla="*/ 2147483646 h 20125"/>
                <a:gd name="T6" fmla="*/ 2147483646 w 1783"/>
                <a:gd name="T7" fmla="*/ 2147483646 h 20125"/>
                <a:gd name="T8" fmla="*/ 2147483646 w 1783"/>
                <a:gd name="T9" fmla="*/ 2147483646 h 20125"/>
                <a:gd name="T10" fmla="*/ 2147483646 w 1783"/>
                <a:gd name="T11" fmla="*/ 2147483646 h 20125"/>
                <a:gd name="T12" fmla="*/ 2147483646 w 1783"/>
                <a:gd name="T13" fmla="*/ 2147483646 h 20125"/>
                <a:gd name="T14" fmla="*/ 0 w 1783"/>
                <a:gd name="T15" fmla="*/ 2147483646 h 20125"/>
                <a:gd name="T16" fmla="*/ 0 w 1783"/>
                <a:gd name="T17" fmla="*/ 2147483646 h 20125"/>
                <a:gd name="T18" fmla="*/ 2147483646 w 1783"/>
                <a:gd name="T19" fmla="*/ 2147483646 h 20125"/>
                <a:gd name="T20" fmla="*/ 2147483646 w 1783"/>
                <a:gd name="T21" fmla="*/ 2147483646 h 20125"/>
                <a:gd name="T22" fmla="*/ 2147483646 w 1783"/>
                <a:gd name="T23" fmla="*/ 2147483646 h 20125"/>
                <a:gd name="T24" fmla="*/ 2147483646 w 1783"/>
                <a:gd name="T25" fmla="*/ 2147483646 h 20125"/>
                <a:gd name="T26" fmla="*/ 2147483646 w 1783"/>
                <a:gd name="T27" fmla="*/ 2147483646 h 20125"/>
                <a:gd name="T28" fmla="*/ 2147483646 w 1783"/>
                <a:gd name="T29" fmla="*/ 2147483646 h 20125"/>
                <a:gd name="T30" fmla="*/ 2147483646 w 1783"/>
                <a:gd name="T31" fmla="*/ 2147483646 h 20125"/>
                <a:gd name="T32" fmla="*/ 2147483646 w 1783"/>
                <a:gd name="T33" fmla="*/ 2147483646 h 20125"/>
                <a:gd name="T34" fmla="*/ 2147483646 w 1783"/>
                <a:gd name="T35" fmla="*/ 0 h 20125"/>
                <a:gd name="T36" fmla="*/ 2147483646 w 1783"/>
                <a:gd name="T37" fmla="*/ 0 h 20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3"/>
                <a:gd name="T58" fmla="*/ 0 h 20125"/>
                <a:gd name="T59" fmla="*/ 1783 w 1783"/>
                <a:gd name="T60" fmla="*/ 20125 h 20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Shape 429"/>
            <p:cNvSpPr>
              <a:spLocks noChangeArrowheads="1"/>
            </p:cNvSpPr>
            <p:nvPr/>
          </p:nvSpPr>
          <p:spPr bwMode="auto">
            <a:xfrm>
              <a:off x="4041375" y="1594200"/>
              <a:ext cx="300425" cy="229600"/>
            </a:xfrm>
            <a:custGeom>
              <a:avLst/>
              <a:gdLst>
                <a:gd name="T0" fmla="*/ 2147483646 w 12017"/>
                <a:gd name="T1" fmla="*/ 2147483646 h 9184"/>
                <a:gd name="T2" fmla="*/ 2147483646 w 12017"/>
                <a:gd name="T3" fmla="*/ 2147483646 h 9184"/>
                <a:gd name="T4" fmla="*/ 2147483646 w 12017"/>
                <a:gd name="T5" fmla="*/ 2147483646 h 9184"/>
                <a:gd name="T6" fmla="*/ 2147483646 w 12017"/>
                <a:gd name="T7" fmla="*/ 2147483646 h 9184"/>
                <a:gd name="T8" fmla="*/ 2147483646 w 12017"/>
                <a:gd name="T9" fmla="*/ 2147483646 h 9184"/>
                <a:gd name="T10" fmla="*/ 2147483646 w 12017"/>
                <a:gd name="T11" fmla="*/ 2147483646 h 9184"/>
                <a:gd name="T12" fmla="*/ 2147483646 w 12017"/>
                <a:gd name="T13" fmla="*/ 2147483646 h 9184"/>
                <a:gd name="T14" fmla="*/ 2147483646 w 12017"/>
                <a:gd name="T15" fmla="*/ 2147483646 h 9184"/>
                <a:gd name="T16" fmla="*/ 2147483646 w 12017"/>
                <a:gd name="T17" fmla="*/ 2147483646 h 9184"/>
                <a:gd name="T18" fmla="*/ 2147483646 w 12017"/>
                <a:gd name="T19" fmla="*/ 2147483646 h 9184"/>
                <a:gd name="T20" fmla="*/ 2147483646 w 12017"/>
                <a:gd name="T21" fmla="*/ 2147483646 h 9184"/>
                <a:gd name="T22" fmla="*/ 2147483646 w 12017"/>
                <a:gd name="T23" fmla="*/ 2147483646 h 9184"/>
                <a:gd name="T24" fmla="*/ 2147483646 w 12017"/>
                <a:gd name="T25" fmla="*/ 2147483646 h 9184"/>
                <a:gd name="T26" fmla="*/ 2147483646 w 12017"/>
                <a:gd name="T27" fmla="*/ 2147483646 h 9184"/>
                <a:gd name="T28" fmla="*/ 2147483646 w 12017"/>
                <a:gd name="T29" fmla="*/ 2147483646 h 9184"/>
                <a:gd name="T30" fmla="*/ 2147483646 w 12017"/>
                <a:gd name="T31" fmla="*/ 2147483646 h 9184"/>
                <a:gd name="T32" fmla="*/ 2147483646 w 12017"/>
                <a:gd name="T33" fmla="*/ 2147483646 h 9184"/>
                <a:gd name="T34" fmla="*/ 2147483646 w 12017"/>
                <a:gd name="T35" fmla="*/ 2147483646 h 9184"/>
                <a:gd name="T36" fmla="*/ 2147483646 w 12017"/>
                <a:gd name="T37" fmla="*/ 2147483646 h 9184"/>
                <a:gd name="T38" fmla="*/ 2147483646 w 12017"/>
                <a:gd name="T39" fmla="*/ 2147483646 h 9184"/>
                <a:gd name="T40" fmla="*/ 2147483646 w 12017"/>
                <a:gd name="T41" fmla="*/ 2147483646 h 9184"/>
                <a:gd name="T42" fmla="*/ 2147483646 w 12017"/>
                <a:gd name="T43" fmla="*/ 2147483646 h 9184"/>
                <a:gd name="T44" fmla="*/ 2147483646 w 12017"/>
                <a:gd name="T45" fmla="*/ 2147483646 h 9184"/>
                <a:gd name="T46" fmla="*/ 2147483646 w 12017"/>
                <a:gd name="T47" fmla="*/ 2147483646 h 9184"/>
                <a:gd name="T48" fmla="*/ 2147483646 w 12017"/>
                <a:gd name="T49" fmla="*/ 2147483646 h 9184"/>
                <a:gd name="T50" fmla="*/ 2147483646 w 12017"/>
                <a:gd name="T51" fmla="*/ 2147483646 h 9184"/>
                <a:gd name="T52" fmla="*/ 2147483646 w 12017"/>
                <a:gd name="T53" fmla="*/ 2147483646 h 9184"/>
                <a:gd name="T54" fmla="*/ 2147483646 w 12017"/>
                <a:gd name="T55" fmla="*/ 2147483646 h 9184"/>
                <a:gd name="T56" fmla="*/ 2147483646 w 12017"/>
                <a:gd name="T57" fmla="*/ 2147483646 h 9184"/>
                <a:gd name="T58" fmla="*/ 2147483646 w 12017"/>
                <a:gd name="T59" fmla="*/ 2147483646 h 9184"/>
                <a:gd name="T60" fmla="*/ 2147483646 w 12017"/>
                <a:gd name="T61" fmla="*/ 2147483646 h 9184"/>
                <a:gd name="T62" fmla="*/ 2147483646 w 12017"/>
                <a:gd name="T63" fmla="*/ 2147483646 h 9184"/>
                <a:gd name="T64" fmla="*/ 2147483646 w 12017"/>
                <a:gd name="T65" fmla="*/ 2147483646 h 9184"/>
                <a:gd name="T66" fmla="*/ 2147483646 w 12017"/>
                <a:gd name="T67" fmla="*/ 2147483646 h 9184"/>
                <a:gd name="T68" fmla="*/ 2147483646 w 12017"/>
                <a:gd name="T69" fmla="*/ 2147483646 h 9184"/>
                <a:gd name="T70" fmla="*/ 2147483646 w 12017"/>
                <a:gd name="T71" fmla="*/ 2147483646 h 9184"/>
                <a:gd name="T72" fmla="*/ 2147483646 w 12017"/>
                <a:gd name="T73" fmla="*/ 2147483646 h 9184"/>
                <a:gd name="T74" fmla="*/ 2147483646 w 12017"/>
                <a:gd name="T75" fmla="*/ 2147483646 h 9184"/>
                <a:gd name="T76" fmla="*/ 2147483646 w 12017"/>
                <a:gd name="T77" fmla="*/ 2147483646 h 9184"/>
                <a:gd name="T78" fmla="*/ 2147483646 w 12017"/>
                <a:gd name="T79" fmla="*/ 2147483646 h 9184"/>
                <a:gd name="T80" fmla="*/ 2147483646 w 12017"/>
                <a:gd name="T81" fmla="*/ 2147483646 h 9184"/>
                <a:gd name="T82" fmla="*/ 2147483646 w 12017"/>
                <a:gd name="T83" fmla="*/ 2147483646 h 9184"/>
                <a:gd name="T84" fmla="*/ 2147483646 w 12017"/>
                <a:gd name="T85" fmla="*/ 2147483646 h 9184"/>
                <a:gd name="T86" fmla="*/ 2147483646 w 12017"/>
                <a:gd name="T87" fmla="*/ 2147483646 h 9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017"/>
                <a:gd name="T133" fmla="*/ 0 h 9184"/>
                <a:gd name="T134" fmla="*/ 12017 w 12017"/>
                <a:gd name="T135" fmla="*/ 9184 h 91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14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ángulo redondeado 183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6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de Servicios Compartidos 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7" name="Grupo 186"/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88" name="Imagen 1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89" name="Imagen 1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182" name="Rectángulo 181"/>
          <p:cNvSpPr/>
          <p:nvPr/>
        </p:nvSpPr>
        <p:spPr>
          <a:xfrm>
            <a:off x="2602278" y="1310717"/>
            <a:ext cx="2151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Gestión única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bases de proveedores, materiales y servicios</a:t>
            </a:r>
          </a:p>
        </p:txBody>
      </p:sp>
      <p:sp>
        <p:nvSpPr>
          <p:cNvPr id="190" name="Rectángulo 189"/>
          <p:cNvSpPr/>
          <p:nvPr/>
        </p:nvSpPr>
        <p:spPr>
          <a:xfrm>
            <a:off x="6089795" y="1372283"/>
            <a:ext cx="1830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Creación de un Organismo de Compras Corporativo</a:t>
            </a:r>
          </a:p>
        </p:txBody>
      </p:sp>
      <p:sp>
        <p:nvSpPr>
          <p:cNvPr id="191" name="CuadroTexto 190"/>
          <p:cNvSpPr txBox="1"/>
          <p:nvPr/>
        </p:nvSpPr>
        <p:spPr>
          <a:xfrm>
            <a:off x="5588092" y="1196931"/>
            <a:ext cx="46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  <a:endParaRPr lang="es-CL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2" name="Rectángulo 191"/>
          <p:cNvSpPr/>
          <p:nvPr/>
        </p:nvSpPr>
        <p:spPr>
          <a:xfrm>
            <a:off x="8666457" y="1928188"/>
            <a:ext cx="241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Sección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única de Administración y Pago Proveedores</a:t>
            </a:r>
          </a:p>
        </p:txBody>
      </p:sp>
      <p:sp>
        <p:nvSpPr>
          <p:cNvPr id="193" name="CuadroTexto 192"/>
          <p:cNvSpPr txBox="1"/>
          <p:nvPr/>
        </p:nvSpPr>
        <p:spPr>
          <a:xfrm>
            <a:off x="8244903" y="1789806"/>
            <a:ext cx="46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s-CL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" name="CuadroTexto 193"/>
          <p:cNvSpPr txBox="1"/>
          <p:nvPr/>
        </p:nvSpPr>
        <p:spPr>
          <a:xfrm>
            <a:off x="9064937" y="3949239"/>
            <a:ext cx="46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  <a:endParaRPr lang="es-CL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5" name="Rectángulo 194"/>
          <p:cNvSpPr/>
          <p:nvPr/>
        </p:nvSpPr>
        <p:spPr>
          <a:xfrm>
            <a:off x="9451667" y="4274427"/>
            <a:ext cx="1869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Área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apoyo para la administración Financiera de Proyectos</a:t>
            </a:r>
          </a:p>
        </p:txBody>
      </p:sp>
      <p:sp>
        <p:nvSpPr>
          <p:cNvPr id="196" name="Rectángulo 195"/>
          <p:cNvSpPr/>
          <p:nvPr/>
        </p:nvSpPr>
        <p:spPr>
          <a:xfrm>
            <a:off x="7048377" y="5426883"/>
            <a:ext cx="2103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Unidad de contabilización de documentos tributarios</a:t>
            </a:r>
            <a:endParaRPr lang="es-CL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7" name="CuadroTexto 196"/>
          <p:cNvSpPr txBox="1"/>
          <p:nvPr/>
        </p:nvSpPr>
        <p:spPr>
          <a:xfrm>
            <a:off x="6666516" y="5255213"/>
            <a:ext cx="46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5</a:t>
            </a:r>
            <a:endParaRPr lang="es-CL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8" name="Rectángulo 197"/>
          <p:cNvSpPr/>
          <p:nvPr/>
        </p:nvSpPr>
        <p:spPr>
          <a:xfrm>
            <a:off x="3619582" y="5405840"/>
            <a:ext cx="22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Administración compartida para usuarios sin acceso a SAP</a:t>
            </a:r>
            <a:endParaRPr lang="es-CL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9" name="CuadroTexto 198"/>
          <p:cNvSpPr txBox="1"/>
          <p:nvPr/>
        </p:nvSpPr>
        <p:spPr>
          <a:xfrm>
            <a:off x="3207224" y="5262031"/>
            <a:ext cx="560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endParaRPr lang="es-CL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0" name="Grupo 199"/>
          <p:cNvGrpSpPr/>
          <p:nvPr/>
        </p:nvGrpSpPr>
        <p:grpSpPr>
          <a:xfrm>
            <a:off x="-4110" y="1746652"/>
            <a:ext cx="9101680" cy="4300954"/>
            <a:chOff x="-4110" y="1746652"/>
            <a:chExt cx="9101680" cy="4300954"/>
          </a:xfrm>
        </p:grpSpPr>
        <p:sp>
          <p:nvSpPr>
            <p:cNvPr id="201" name="Rectángulo 200"/>
            <p:cNvSpPr/>
            <p:nvPr/>
          </p:nvSpPr>
          <p:spPr>
            <a:xfrm>
              <a:off x="0" y="3351381"/>
              <a:ext cx="7327379" cy="4541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2" name="Rectángulo 201"/>
            <p:cNvSpPr/>
            <p:nvPr/>
          </p:nvSpPr>
          <p:spPr>
            <a:xfrm>
              <a:off x="1" y="4368825"/>
              <a:ext cx="6052115" cy="5234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3" name="Rectángulo 202"/>
            <p:cNvSpPr/>
            <p:nvPr/>
          </p:nvSpPr>
          <p:spPr>
            <a:xfrm>
              <a:off x="0" y="4894138"/>
              <a:ext cx="2058564" cy="561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4" name="Rectángulo 203"/>
            <p:cNvSpPr/>
            <p:nvPr/>
          </p:nvSpPr>
          <p:spPr>
            <a:xfrm>
              <a:off x="0" y="2778173"/>
              <a:ext cx="4960990" cy="5595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5" name="Rectángulo 204"/>
            <p:cNvSpPr/>
            <p:nvPr/>
          </p:nvSpPr>
          <p:spPr>
            <a:xfrm>
              <a:off x="0" y="2320290"/>
              <a:ext cx="1864968" cy="4851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6" name="Flecha derecha 205"/>
            <p:cNvSpPr/>
            <p:nvPr/>
          </p:nvSpPr>
          <p:spPr>
            <a:xfrm rot="19617994">
              <a:off x="1608983" y="1746652"/>
              <a:ext cx="1222563" cy="103723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7" name="Flecha derecha 206"/>
            <p:cNvSpPr/>
            <p:nvPr/>
          </p:nvSpPr>
          <p:spPr>
            <a:xfrm rot="19617994">
              <a:off x="4690236" y="2103683"/>
              <a:ext cx="1620102" cy="110028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8" name="Flecha derecha 207"/>
            <p:cNvSpPr/>
            <p:nvPr/>
          </p:nvSpPr>
          <p:spPr>
            <a:xfrm rot="19617994">
              <a:off x="7085856" y="2633425"/>
              <a:ext cx="1491047" cy="110028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9" name="Flecha derecha 208"/>
            <p:cNvSpPr/>
            <p:nvPr/>
          </p:nvSpPr>
          <p:spPr>
            <a:xfrm rot="1562972">
              <a:off x="5840696" y="4379965"/>
              <a:ext cx="1491047" cy="110028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0" name="Flecha derecha 209"/>
            <p:cNvSpPr/>
            <p:nvPr/>
          </p:nvSpPr>
          <p:spPr>
            <a:xfrm rot="1562972">
              <a:off x="1875133" y="4947325"/>
              <a:ext cx="1491047" cy="110028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1" name="Rectángulo 210"/>
            <p:cNvSpPr/>
            <p:nvPr/>
          </p:nvSpPr>
          <p:spPr>
            <a:xfrm>
              <a:off x="-4110" y="3819138"/>
              <a:ext cx="7806907" cy="528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2" name="Flecha derecha 211"/>
            <p:cNvSpPr/>
            <p:nvPr/>
          </p:nvSpPr>
          <p:spPr>
            <a:xfrm rot="1562972">
              <a:off x="7606523" y="3864016"/>
              <a:ext cx="1491047" cy="1009620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13" name="CuadroTexto 212"/>
          <p:cNvSpPr txBox="1"/>
          <p:nvPr/>
        </p:nvSpPr>
        <p:spPr>
          <a:xfrm>
            <a:off x="2319618" y="1087708"/>
            <a:ext cx="46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1</a:t>
            </a:r>
            <a:endParaRPr lang="es-CL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ángulo redondeado 183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6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Roles en Sistema: Oposición de Funciones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7" name="Grupo 186"/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88" name="Imagen 1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89" name="Imagen 1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43" y="1196931"/>
            <a:ext cx="10630215" cy="50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90488"/>
            <a:ext cx="12515850" cy="7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863" y="217488"/>
            <a:ext cx="8523287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ea typeface="Verdana"/>
                <a:cs typeface="+mj-lt"/>
              </a:rPr>
              <a:t>Temas a abordar hoy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Calibri Light"/>
            </a:endParaRPr>
          </a:p>
        </p:txBody>
      </p:sp>
      <p:sp>
        <p:nvSpPr>
          <p:cNvPr id="17" name="2 Lágrima"/>
          <p:cNvSpPr/>
          <p:nvPr/>
        </p:nvSpPr>
        <p:spPr>
          <a:xfrm>
            <a:off x="365125" y="1196975"/>
            <a:ext cx="1557338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86 CuadroTexto"/>
          <p:cNvSpPr txBox="1">
            <a:spLocks noChangeArrowheads="1"/>
          </p:cNvSpPr>
          <p:nvPr/>
        </p:nvSpPr>
        <p:spPr bwMode="auto">
          <a:xfrm>
            <a:off x="95250" y="3630613"/>
            <a:ext cx="22415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41719C"/>
                </a:solidFill>
                <a:latin typeface="Century Gothic"/>
              </a:rPr>
              <a:t>Proyecto MGF </a:t>
            </a:r>
            <a:r>
              <a:rPr lang="en-US" sz="2000" b="1" dirty="0" err="1" smtClean="0">
                <a:solidFill>
                  <a:srgbClr val="41719C"/>
                </a:solidFill>
                <a:latin typeface="Century Gothic"/>
              </a:rPr>
              <a:t>Corporación</a:t>
            </a:r>
            <a:endParaRPr lang="en-US" sz="2000" b="1" dirty="0">
              <a:solidFill>
                <a:srgbClr val="41719C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Objetivos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y </a:t>
            </a:r>
            <a:br>
              <a:rPr lang="en-US" sz="1600" dirty="0" smtClean="0">
                <a:solidFill>
                  <a:srgbClr val="41719C"/>
                </a:solidFill>
                <a:latin typeface="Century Gothic"/>
              </a:rPr>
            </a:b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Alcance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de la </a:t>
            </a: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implementación</a:t>
            </a:r>
            <a:endParaRPr lang="es-ES" sz="1600" dirty="0">
              <a:solidFill>
                <a:srgbClr val="41719C"/>
              </a:solidFill>
              <a:latin typeface="Century Gothic"/>
            </a:endParaRPr>
          </a:p>
        </p:txBody>
      </p:sp>
      <p:cxnSp>
        <p:nvCxnSpPr>
          <p:cNvPr id="35" name="18 Conector recto"/>
          <p:cNvCxnSpPr>
            <a:endCxn id="79" idx="2"/>
          </p:cNvCxnSpPr>
          <p:nvPr/>
        </p:nvCxnSpPr>
        <p:spPr>
          <a:xfrm>
            <a:off x="1303338" y="2981325"/>
            <a:ext cx="9210675" cy="15875"/>
          </a:xfrm>
          <a:prstGeom prst="line">
            <a:avLst/>
          </a:prstGeom>
          <a:ln w="6032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11"/>
          <p:cNvGrpSpPr>
            <a:grpSpLocks/>
          </p:cNvGrpSpPr>
          <p:nvPr/>
        </p:nvGrpSpPr>
        <p:grpSpPr bwMode="auto">
          <a:xfrm>
            <a:off x="952500" y="2755900"/>
            <a:ext cx="504825" cy="495300"/>
            <a:chOff x="642938" y="3279775"/>
            <a:chExt cx="720725" cy="720725"/>
          </a:xfrm>
        </p:grpSpPr>
        <p:sp>
          <p:nvSpPr>
            <p:cNvPr id="55" name="19 Conector"/>
            <p:cNvSpPr/>
            <p:nvPr/>
          </p:nvSpPr>
          <p:spPr>
            <a:xfrm>
              <a:off x="642938" y="327977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61" name="Shape 422"/>
            <p:cNvGrpSpPr>
              <a:grpSpLocks/>
            </p:cNvGrpSpPr>
            <p:nvPr/>
          </p:nvGrpSpPr>
          <p:grpSpPr bwMode="auto">
            <a:xfrm>
              <a:off x="857250" y="3494087"/>
              <a:ext cx="292100" cy="292100"/>
              <a:chOff x="2594325" y="1627175"/>
              <a:chExt cx="440850" cy="440850"/>
            </a:xfrm>
          </p:grpSpPr>
          <p:sp>
            <p:nvSpPr>
              <p:cNvPr id="1646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Shape 547"/>
          <p:cNvGrpSpPr>
            <a:grpSpLocks/>
          </p:cNvGrpSpPr>
          <p:nvPr/>
        </p:nvGrpSpPr>
        <p:grpSpPr bwMode="auto">
          <a:xfrm>
            <a:off x="876300" y="1554163"/>
            <a:ext cx="615950" cy="636587"/>
            <a:chOff x="2624850" y="4296000"/>
            <a:chExt cx="380400" cy="495825"/>
          </a:xfrm>
        </p:grpSpPr>
        <p:sp>
          <p:nvSpPr>
            <p:cNvPr id="16442" name="Shape 548"/>
            <p:cNvSpPr>
              <a:spLocks noChangeArrowheads="1"/>
            </p:cNvSpPr>
            <p:nvPr/>
          </p:nvSpPr>
          <p:spPr bwMode="auto">
            <a:xfrm>
              <a:off x="2845875" y="4296000"/>
              <a:ext cx="126425" cy="125800"/>
            </a:xfrm>
            <a:custGeom>
              <a:avLst/>
              <a:gdLst>
                <a:gd name="T0" fmla="*/ 2147483646 w 5057"/>
                <a:gd name="T1" fmla="*/ 2147483646 h 5032"/>
                <a:gd name="T2" fmla="*/ 2147483646 w 5057"/>
                <a:gd name="T3" fmla="*/ 2147483646 h 5032"/>
                <a:gd name="T4" fmla="*/ 2147483646 w 5057"/>
                <a:gd name="T5" fmla="*/ 2147483646 h 5032"/>
                <a:gd name="T6" fmla="*/ 2147483646 w 5057"/>
                <a:gd name="T7" fmla="*/ 2147483646 h 5032"/>
                <a:gd name="T8" fmla="*/ 2147483646 w 5057"/>
                <a:gd name="T9" fmla="*/ 2147483646 h 5032"/>
                <a:gd name="T10" fmla="*/ 2147483646 w 5057"/>
                <a:gd name="T11" fmla="*/ 2147483646 h 5032"/>
                <a:gd name="T12" fmla="*/ 2147483646 w 5057"/>
                <a:gd name="T13" fmla="*/ 2147483646 h 5032"/>
                <a:gd name="T14" fmla="*/ 2147483646 w 5057"/>
                <a:gd name="T15" fmla="*/ 2147483646 h 5032"/>
                <a:gd name="T16" fmla="*/ 2147483646 w 5057"/>
                <a:gd name="T17" fmla="*/ 2147483646 h 5032"/>
                <a:gd name="T18" fmla="*/ 2147483646 w 5057"/>
                <a:gd name="T19" fmla="*/ 2147483646 h 5032"/>
                <a:gd name="T20" fmla="*/ 2147483646 w 5057"/>
                <a:gd name="T21" fmla="*/ 2147483646 h 5032"/>
                <a:gd name="T22" fmla="*/ 2147483646 w 5057"/>
                <a:gd name="T23" fmla="*/ 2147483646 h 5032"/>
                <a:gd name="T24" fmla="*/ 2147483646 w 5057"/>
                <a:gd name="T25" fmla="*/ 2147483646 h 5032"/>
                <a:gd name="T26" fmla="*/ 2147483646 w 5057"/>
                <a:gd name="T27" fmla="*/ 2147483646 h 5032"/>
                <a:gd name="T28" fmla="*/ 2147483646 w 5057"/>
                <a:gd name="T29" fmla="*/ 2147483646 h 5032"/>
                <a:gd name="T30" fmla="*/ 2147483646 w 5057"/>
                <a:gd name="T31" fmla="*/ 2147483646 h 5032"/>
                <a:gd name="T32" fmla="*/ 2147483646 w 5057"/>
                <a:gd name="T33" fmla="*/ 2147483646 h 5032"/>
                <a:gd name="T34" fmla="*/ 2147483646 w 5057"/>
                <a:gd name="T35" fmla="*/ 2147483646 h 5032"/>
                <a:gd name="T36" fmla="*/ 2147483646 w 5057"/>
                <a:gd name="T37" fmla="*/ 2147483646 h 5032"/>
                <a:gd name="T38" fmla="*/ 2147483646 w 5057"/>
                <a:gd name="T39" fmla="*/ 2147483646 h 5032"/>
                <a:gd name="T40" fmla="*/ 2147483646 w 5057"/>
                <a:gd name="T41" fmla="*/ 2147483646 h 5032"/>
                <a:gd name="T42" fmla="*/ 2147483646 w 5057"/>
                <a:gd name="T43" fmla="*/ 2147483646 h 5032"/>
                <a:gd name="T44" fmla="*/ 2147483646 w 5057"/>
                <a:gd name="T45" fmla="*/ 2147483646 h 5032"/>
                <a:gd name="T46" fmla="*/ 2147483646 w 5057"/>
                <a:gd name="T47" fmla="*/ 2147483646 h 5032"/>
                <a:gd name="T48" fmla="*/ 2147483646 w 5057"/>
                <a:gd name="T49" fmla="*/ 2147483646 h 5032"/>
                <a:gd name="T50" fmla="*/ 2147483646 w 5057"/>
                <a:gd name="T51" fmla="*/ 2147483646 h 5032"/>
                <a:gd name="T52" fmla="*/ 2147483646 w 5057"/>
                <a:gd name="T53" fmla="*/ 2147483646 h 5032"/>
                <a:gd name="T54" fmla="*/ 2147483646 w 5057"/>
                <a:gd name="T55" fmla="*/ 2147483646 h 5032"/>
                <a:gd name="T56" fmla="*/ 2147483646 w 5057"/>
                <a:gd name="T57" fmla="*/ 2147483646 h 5032"/>
                <a:gd name="T58" fmla="*/ 2147483646 w 5057"/>
                <a:gd name="T59" fmla="*/ 2147483646 h 5032"/>
                <a:gd name="T60" fmla="*/ 2147483646 w 5057"/>
                <a:gd name="T61" fmla="*/ 2147483646 h 5032"/>
                <a:gd name="T62" fmla="*/ 2147483646 w 5057"/>
                <a:gd name="T63" fmla="*/ 2147483646 h 50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7"/>
                <a:gd name="T97" fmla="*/ 0 h 5032"/>
                <a:gd name="T98" fmla="*/ 5057 w 5057"/>
                <a:gd name="T99" fmla="*/ 5032 h 50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3" name="Shape 549"/>
            <p:cNvSpPr>
              <a:spLocks noChangeArrowheads="1"/>
            </p:cNvSpPr>
            <p:nvPr/>
          </p:nvSpPr>
          <p:spPr bwMode="auto">
            <a:xfrm>
              <a:off x="2635850" y="4316150"/>
              <a:ext cx="369400" cy="475675"/>
            </a:xfrm>
            <a:custGeom>
              <a:avLst/>
              <a:gdLst>
                <a:gd name="T0" fmla="*/ 2147483646 w 14776"/>
                <a:gd name="T1" fmla="*/ 2147483646 h 19027"/>
                <a:gd name="T2" fmla="*/ 2147483646 w 14776"/>
                <a:gd name="T3" fmla="*/ 2147483646 h 19027"/>
                <a:gd name="T4" fmla="*/ 2147483646 w 14776"/>
                <a:gd name="T5" fmla="*/ 2147483646 h 19027"/>
                <a:gd name="T6" fmla="*/ 2147483646 w 14776"/>
                <a:gd name="T7" fmla="*/ 2147483646 h 19027"/>
                <a:gd name="T8" fmla="*/ 2147483646 w 14776"/>
                <a:gd name="T9" fmla="*/ 2147483646 h 19027"/>
                <a:gd name="T10" fmla="*/ 2147483646 w 14776"/>
                <a:gd name="T11" fmla="*/ 2147483646 h 19027"/>
                <a:gd name="T12" fmla="*/ 2147483646 w 14776"/>
                <a:gd name="T13" fmla="*/ 2147483646 h 19027"/>
                <a:gd name="T14" fmla="*/ 2147483646 w 14776"/>
                <a:gd name="T15" fmla="*/ 2147483646 h 19027"/>
                <a:gd name="T16" fmla="*/ 2147483646 w 14776"/>
                <a:gd name="T17" fmla="*/ 2147483646 h 19027"/>
                <a:gd name="T18" fmla="*/ 2147483646 w 14776"/>
                <a:gd name="T19" fmla="*/ 2147483646 h 19027"/>
                <a:gd name="T20" fmla="*/ 2147483646 w 14776"/>
                <a:gd name="T21" fmla="*/ 2147483646 h 19027"/>
                <a:gd name="T22" fmla="*/ 2147483646 w 14776"/>
                <a:gd name="T23" fmla="*/ 2147483646 h 19027"/>
                <a:gd name="T24" fmla="*/ 2147483646 w 14776"/>
                <a:gd name="T25" fmla="*/ 2147483646 h 19027"/>
                <a:gd name="T26" fmla="*/ 2147483646 w 14776"/>
                <a:gd name="T27" fmla="*/ 2147483646 h 19027"/>
                <a:gd name="T28" fmla="*/ 2147483646 w 14776"/>
                <a:gd name="T29" fmla="*/ 2147483646 h 19027"/>
                <a:gd name="T30" fmla="*/ 2147483646 w 14776"/>
                <a:gd name="T31" fmla="*/ 2147483646 h 19027"/>
                <a:gd name="T32" fmla="*/ 2147483646 w 14776"/>
                <a:gd name="T33" fmla="*/ 2147483646 h 19027"/>
                <a:gd name="T34" fmla="*/ 2147483646 w 14776"/>
                <a:gd name="T35" fmla="*/ 2147483646 h 19027"/>
                <a:gd name="T36" fmla="*/ 2147483646 w 14776"/>
                <a:gd name="T37" fmla="*/ 2147483646 h 19027"/>
                <a:gd name="T38" fmla="*/ 2147483646 w 14776"/>
                <a:gd name="T39" fmla="*/ 2147483646 h 19027"/>
                <a:gd name="T40" fmla="*/ 2147483646 w 14776"/>
                <a:gd name="T41" fmla="*/ 2147483646 h 19027"/>
                <a:gd name="T42" fmla="*/ 2147483646 w 14776"/>
                <a:gd name="T43" fmla="*/ 2147483646 h 19027"/>
                <a:gd name="T44" fmla="*/ 2147483646 w 14776"/>
                <a:gd name="T45" fmla="*/ 2147483646 h 19027"/>
                <a:gd name="T46" fmla="*/ 2147483646 w 14776"/>
                <a:gd name="T47" fmla="*/ 2147483646 h 19027"/>
                <a:gd name="T48" fmla="*/ 2147483646 w 14776"/>
                <a:gd name="T49" fmla="*/ 2147483646 h 19027"/>
                <a:gd name="T50" fmla="*/ 2147483646 w 14776"/>
                <a:gd name="T51" fmla="*/ 2147483646 h 19027"/>
                <a:gd name="T52" fmla="*/ 2147483646 w 14776"/>
                <a:gd name="T53" fmla="*/ 2147483646 h 19027"/>
                <a:gd name="T54" fmla="*/ 2147483646 w 14776"/>
                <a:gd name="T55" fmla="*/ 2147483646 h 19027"/>
                <a:gd name="T56" fmla="*/ 2147483646 w 14776"/>
                <a:gd name="T57" fmla="*/ 2147483646 h 19027"/>
                <a:gd name="T58" fmla="*/ 2147483646 w 14776"/>
                <a:gd name="T59" fmla="*/ 2147483646 h 19027"/>
                <a:gd name="T60" fmla="*/ 2147483646 w 14776"/>
                <a:gd name="T61" fmla="*/ 2147483646 h 19027"/>
                <a:gd name="T62" fmla="*/ 2147483646 w 14776"/>
                <a:gd name="T63" fmla="*/ 2147483646 h 19027"/>
                <a:gd name="T64" fmla="*/ 2147483646 w 14776"/>
                <a:gd name="T65" fmla="*/ 2147483646 h 19027"/>
                <a:gd name="T66" fmla="*/ 2147483646 w 14776"/>
                <a:gd name="T67" fmla="*/ 2147483646 h 19027"/>
                <a:gd name="T68" fmla="*/ 2147483646 w 14776"/>
                <a:gd name="T69" fmla="*/ 2147483646 h 19027"/>
                <a:gd name="T70" fmla="*/ 2147483646 w 14776"/>
                <a:gd name="T71" fmla="*/ 2147483646 h 19027"/>
                <a:gd name="T72" fmla="*/ 2147483646 w 14776"/>
                <a:gd name="T73" fmla="*/ 2147483646 h 19027"/>
                <a:gd name="T74" fmla="*/ 2147483646 w 14776"/>
                <a:gd name="T75" fmla="*/ 2147483646 h 19027"/>
                <a:gd name="T76" fmla="*/ 2147483646 w 14776"/>
                <a:gd name="T77" fmla="*/ 2147483646 h 19027"/>
                <a:gd name="T78" fmla="*/ 2147483646 w 14776"/>
                <a:gd name="T79" fmla="*/ 2147483646 h 19027"/>
                <a:gd name="T80" fmla="*/ 2147483646 w 14776"/>
                <a:gd name="T81" fmla="*/ 2147483646 h 19027"/>
                <a:gd name="T82" fmla="*/ 2147483646 w 14776"/>
                <a:gd name="T83" fmla="*/ 2147483646 h 19027"/>
                <a:gd name="T84" fmla="*/ 2147483646 w 14776"/>
                <a:gd name="T85" fmla="*/ 2147483646 h 190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76"/>
                <a:gd name="T130" fmla="*/ 0 h 19027"/>
                <a:gd name="T131" fmla="*/ 14776 w 14776"/>
                <a:gd name="T132" fmla="*/ 19027 h 190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4" name="Shape 550"/>
            <p:cNvSpPr>
              <a:spLocks noChangeArrowheads="1"/>
            </p:cNvSpPr>
            <p:nvPr/>
          </p:nvSpPr>
          <p:spPr bwMode="auto">
            <a:xfrm>
              <a:off x="2624850" y="4357675"/>
              <a:ext cx="171600" cy="171600"/>
            </a:xfrm>
            <a:custGeom>
              <a:avLst/>
              <a:gdLst>
                <a:gd name="T0" fmla="*/ 2147483646 w 6864"/>
                <a:gd name="T1" fmla="*/ 2147483646 h 6864"/>
                <a:gd name="T2" fmla="*/ 0 w 6864"/>
                <a:gd name="T3" fmla="*/ 2147483646 h 6864"/>
                <a:gd name="T4" fmla="*/ 2147483646 w 6864"/>
                <a:gd name="T5" fmla="*/ 2147483646 h 6864"/>
                <a:gd name="T6" fmla="*/ 2147483646 w 6864"/>
                <a:gd name="T7" fmla="*/ 2147483646 h 6864"/>
                <a:gd name="T8" fmla="*/ 2147483646 w 6864"/>
                <a:gd name="T9" fmla="*/ 2147483646 h 6864"/>
                <a:gd name="T10" fmla="*/ 2147483646 w 6864"/>
                <a:gd name="T11" fmla="*/ 2147483646 h 6864"/>
                <a:gd name="T12" fmla="*/ 2147483646 w 6864"/>
                <a:gd name="T13" fmla="*/ 2147483646 h 6864"/>
                <a:gd name="T14" fmla="*/ 2147483646 w 6864"/>
                <a:gd name="T15" fmla="*/ 2147483646 h 6864"/>
                <a:gd name="T16" fmla="*/ 2147483646 w 6864"/>
                <a:gd name="T17" fmla="*/ 2147483646 h 6864"/>
                <a:gd name="T18" fmla="*/ 2147483646 w 6864"/>
                <a:gd name="T19" fmla="*/ 2147483646 h 6864"/>
                <a:gd name="T20" fmla="*/ 2147483646 w 6864"/>
                <a:gd name="T21" fmla="*/ 2147483646 h 6864"/>
                <a:gd name="T22" fmla="*/ 2147483646 w 6864"/>
                <a:gd name="T23" fmla="*/ 2147483646 h 6864"/>
                <a:gd name="T24" fmla="*/ 2147483646 w 6864"/>
                <a:gd name="T25" fmla="*/ 2147483646 h 6864"/>
                <a:gd name="T26" fmla="*/ 2147483646 w 6864"/>
                <a:gd name="T27" fmla="*/ 2147483646 h 6864"/>
                <a:gd name="T28" fmla="*/ 2147483646 w 6864"/>
                <a:gd name="T29" fmla="*/ 2147483646 h 6864"/>
                <a:gd name="T30" fmla="*/ 2147483646 w 6864"/>
                <a:gd name="T31" fmla="*/ 2147483646 h 6864"/>
                <a:gd name="T32" fmla="*/ 2147483646 w 6864"/>
                <a:gd name="T33" fmla="*/ 2147483646 h 6864"/>
                <a:gd name="T34" fmla="*/ 2147483646 w 6864"/>
                <a:gd name="T35" fmla="*/ 2147483646 h 6864"/>
                <a:gd name="T36" fmla="*/ 2147483646 w 6864"/>
                <a:gd name="T37" fmla="*/ 2147483646 h 6864"/>
                <a:gd name="T38" fmla="*/ 2147483646 w 6864"/>
                <a:gd name="T39" fmla="*/ 2147483646 h 6864"/>
                <a:gd name="T40" fmla="*/ 2147483646 w 6864"/>
                <a:gd name="T41" fmla="*/ 2147483646 h 6864"/>
                <a:gd name="T42" fmla="*/ 2147483646 w 6864"/>
                <a:gd name="T43" fmla="*/ 2147483646 h 6864"/>
                <a:gd name="T44" fmla="*/ 2147483646 w 6864"/>
                <a:gd name="T45" fmla="*/ 2147483646 h 6864"/>
                <a:gd name="T46" fmla="*/ 2147483646 w 6864"/>
                <a:gd name="T47" fmla="*/ 2147483646 h 6864"/>
                <a:gd name="T48" fmla="*/ 2147483646 w 6864"/>
                <a:gd name="T49" fmla="*/ 2147483646 h 6864"/>
                <a:gd name="T50" fmla="*/ 2147483646 w 6864"/>
                <a:gd name="T51" fmla="*/ 2147483646 h 6864"/>
                <a:gd name="T52" fmla="*/ 2147483646 w 6864"/>
                <a:gd name="T53" fmla="*/ 2147483646 h 6864"/>
                <a:gd name="T54" fmla="*/ 2147483646 w 6864"/>
                <a:gd name="T55" fmla="*/ 2147483646 h 6864"/>
                <a:gd name="T56" fmla="*/ 2147483646 w 6864"/>
                <a:gd name="T57" fmla="*/ 2147483646 h 6864"/>
                <a:gd name="T58" fmla="*/ 2147483646 w 6864"/>
                <a:gd name="T59" fmla="*/ 2147483646 h 6864"/>
                <a:gd name="T60" fmla="*/ 2147483646 w 6864"/>
                <a:gd name="T61" fmla="*/ 2147483646 h 6864"/>
                <a:gd name="T62" fmla="*/ 2147483646 w 6864"/>
                <a:gd name="T63" fmla="*/ 2147483646 h 6864"/>
                <a:gd name="T64" fmla="*/ 2147483646 w 6864"/>
                <a:gd name="T65" fmla="*/ 2147483646 h 6864"/>
                <a:gd name="T66" fmla="*/ 2147483646 w 6864"/>
                <a:gd name="T67" fmla="*/ 2147483646 h 68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64"/>
                <a:gd name="T103" fmla="*/ 0 h 6864"/>
                <a:gd name="T104" fmla="*/ 6864 w 6864"/>
                <a:gd name="T105" fmla="*/ 6864 h 68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5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693644" y="1159709"/>
            <a:ext cx="5464968" cy="800100"/>
            <a:chOff x="6618288" y="2276475"/>
            <a:chExt cx="5464968" cy="800100"/>
          </a:xfrm>
        </p:grpSpPr>
        <p:grpSp>
          <p:nvGrpSpPr>
            <p:cNvPr id="17" name="Grupo 7"/>
            <p:cNvGrpSpPr>
              <a:grpSpLocks/>
            </p:cNvGrpSpPr>
            <p:nvPr/>
          </p:nvGrpSpPr>
          <p:grpSpPr bwMode="auto">
            <a:xfrm>
              <a:off x="6618288" y="2276475"/>
              <a:ext cx="5464968" cy="800100"/>
              <a:chOff x="5094288" y="2341232"/>
              <a:chExt cx="5464968" cy="800431"/>
            </a:xfrm>
          </p:grpSpPr>
          <p:sp>
            <p:nvSpPr>
              <p:cNvPr id="18" name="Redondear rectángulo de esquina diagonal 17"/>
              <p:cNvSpPr/>
              <p:nvPr/>
            </p:nvSpPr>
            <p:spPr>
              <a:xfrm>
                <a:off x="5099050" y="2345997"/>
                <a:ext cx="5460206" cy="792490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6BC2D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19" name="Redondear rectángulo de esquina diagonal 18"/>
              <p:cNvSpPr/>
              <p:nvPr/>
            </p:nvSpPr>
            <p:spPr>
              <a:xfrm>
                <a:off x="5094288" y="2341232"/>
                <a:ext cx="752475" cy="800431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6BC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20" name="30 CuadroTexto"/>
            <p:cNvSpPr txBox="1">
              <a:spLocks noChangeArrowheads="1"/>
            </p:cNvSpPr>
            <p:nvPr/>
          </p:nvSpPr>
          <p:spPr bwMode="auto">
            <a:xfrm>
              <a:off x="7462839" y="2376489"/>
              <a:ext cx="4479060" cy="45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L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Estandarizar</a:t>
              </a:r>
              <a:r>
                <a:rPr lang="es-CL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C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 poner foco en procesos</a:t>
              </a:r>
            </a:p>
          </p:txBody>
        </p:sp>
        <p:sp>
          <p:nvSpPr>
            <p:cNvPr id="45" name="30 CuadroTexto"/>
            <p:cNvSpPr txBox="1">
              <a:spLocks noChangeArrowheads="1"/>
            </p:cNvSpPr>
            <p:nvPr/>
          </p:nvSpPr>
          <p:spPr bwMode="auto">
            <a:xfrm>
              <a:off x="6627814" y="2565401"/>
              <a:ext cx="738187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ctr" defTabSz="848921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Roboto Thin"/>
                </a:rPr>
                <a:t>1</a:t>
              </a:r>
              <a:endParaRPr lang="es-ES" sz="2800" b="1" dirty="0">
                <a:solidFill>
                  <a:schemeClr val="bg1"/>
                </a:solidFill>
                <a:latin typeface="Roboto Thin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5261969" y="2051885"/>
            <a:ext cx="5427398" cy="795337"/>
            <a:chOff x="6604001" y="3287714"/>
            <a:chExt cx="5427398" cy="795337"/>
          </a:xfrm>
        </p:grpSpPr>
        <p:grpSp>
          <p:nvGrpSpPr>
            <p:cNvPr id="23" name="Grupo 5"/>
            <p:cNvGrpSpPr>
              <a:grpSpLocks/>
            </p:cNvGrpSpPr>
            <p:nvPr/>
          </p:nvGrpSpPr>
          <p:grpSpPr bwMode="auto">
            <a:xfrm>
              <a:off x="6632576" y="3287714"/>
              <a:ext cx="5398823" cy="795337"/>
              <a:chOff x="5094288" y="3278188"/>
              <a:chExt cx="5398821" cy="795337"/>
            </a:xfrm>
          </p:grpSpPr>
          <p:sp>
            <p:nvSpPr>
              <p:cNvPr id="24" name="Redondear rectángulo de esquina diagonal 23"/>
              <p:cNvSpPr/>
              <p:nvPr/>
            </p:nvSpPr>
            <p:spPr>
              <a:xfrm>
                <a:off x="5099051" y="3278188"/>
                <a:ext cx="5394058" cy="792162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2B8BBB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25" name="Redondear rectángulo de esquina diagonal 24"/>
              <p:cNvSpPr/>
              <p:nvPr/>
            </p:nvSpPr>
            <p:spPr>
              <a:xfrm>
                <a:off x="5094288" y="3281363"/>
                <a:ext cx="752475" cy="792162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2B8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29" name="30 CuadroTexto"/>
            <p:cNvSpPr txBox="1">
              <a:spLocks noChangeArrowheads="1"/>
            </p:cNvSpPr>
            <p:nvPr/>
          </p:nvSpPr>
          <p:spPr bwMode="auto">
            <a:xfrm>
              <a:off x="7457283" y="3383792"/>
              <a:ext cx="4568560" cy="58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>
              <a:defPPr>
                <a:defRPr lang="es-CL"/>
              </a:defPPr>
              <a:lvl1pPr>
                <a:lnSpc>
                  <a:spcPct val="150000"/>
                </a:lnSpc>
                <a:defRPr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CL" dirty="0">
                  <a:solidFill>
                    <a:schemeClr val="bg1"/>
                  </a:solidFill>
                </a:rPr>
                <a:t>Disponer de </a:t>
              </a:r>
              <a:r>
                <a:rPr lang="es-CL" b="1" dirty="0"/>
                <a:t>información de calidad </a:t>
              </a:r>
              <a:r>
                <a:rPr lang="es-CL" dirty="0">
                  <a:solidFill>
                    <a:schemeClr val="bg1"/>
                  </a:solidFill>
                </a:rPr>
                <a:t>y en tiempo real</a:t>
              </a:r>
            </a:p>
          </p:txBody>
        </p:sp>
        <p:sp>
          <p:nvSpPr>
            <p:cNvPr id="46" name="30 CuadroTexto"/>
            <p:cNvSpPr txBox="1">
              <a:spLocks noChangeArrowheads="1"/>
            </p:cNvSpPr>
            <p:nvPr/>
          </p:nvSpPr>
          <p:spPr bwMode="auto">
            <a:xfrm>
              <a:off x="6604001" y="3579813"/>
              <a:ext cx="739775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ctr" defTabSz="848921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Roboto Thin"/>
                </a:rPr>
                <a:t>2</a:t>
              </a:r>
              <a:endParaRPr lang="es-ES" sz="2800" b="1" dirty="0">
                <a:solidFill>
                  <a:schemeClr val="bg1"/>
                </a:solidFill>
                <a:latin typeface="Roboto Thin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5974754" y="2961257"/>
            <a:ext cx="5410598" cy="792162"/>
            <a:chOff x="6618289" y="4300538"/>
            <a:chExt cx="5410598" cy="792162"/>
          </a:xfrm>
        </p:grpSpPr>
        <p:grpSp>
          <p:nvGrpSpPr>
            <p:cNvPr id="11" name="Grupo 3"/>
            <p:cNvGrpSpPr>
              <a:grpSpLocks/>
            </p:cNvGrpSpPr>
            <p:nvPr/>
          </p:nvGrpSpPr>
          <p:grpSpPr bwMode="auto">
            <a:xfrm>
              <a:off x="6621464" y="4300538"/>
              <a:ext cx="5407423" cy="792162"/>
              <a:chOff x="5097463" y="4221088"/>
              <a:chExt cx="5407423" cy="792237"/>
            </a:xfrm>
          </p:grpSpPr>
          <p:sp>
            <p:nvSpPr>
              <p:cNvPr id="12" name="Redondear rectángulo de esquina diagonal 11"/>
              <p:cNvSpPr/>
              <p:nvPr/>
            </p:nvSpPr>
            <p:spPr>
              <a:xfrm>
                <a:off x="5099050" y="4221088"/>
                <a:ext cx="5405836" cy="792237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1B587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16" name="Redondear rectángulo de esquina diagonal 15"/>
              <p:cNvSpPr/>
              <p:nvPr/>
            </p:nvSpPr>
            <p:spPr>
              <a:xfrm>
                <a:off x="5097463" y="4221088"/>
                <a:ext cx="752475" cy="792237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1B5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21" name="30 CuadroTexto"/>
            <p:cNvSpPr txBox="1">
              <a:spLocks noChangeArrowheads="1"/>
            </p:cNvSpPr>
            <p:nvPr/>
          </p:nvSpPr>
          <p:spPr bwMode="auto">
            <a:xfrm>
              <a:off x="7462839" y="4397376"/>
              <a:ext cx="4503870" cy="58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>
              <a:defPPr>
                <a:defRPr lang="es-CL"/>
              </a:defPPr>
              <a:lvl1pPr>
                <a:lnSpc>
                  <a:spcPct val="100000"/>
                </a:lnSpc>
                <a:defRPr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s-CL" dirty="0"/>
                <a:t>Disponer de una Fuente de </a:t>
              </a:r>
              <a:r>
                <a:rPr lang="es-CL" b="1" dirty="0">
                  <a:solidFill>
                    <a:schemeClr val="accent5">
                      <a:lumMod val="75000"/>
                    </a:schemeClr>
                  </a:solidFill>
                </a:rPr>
                <a:t>información única</a:t>
              </a:r>
            </a:p>
          </p:txBody>
        </p:sp>
        <p:sp>
          <p:nvSpPr>
            <p:cNvPr id="47" name="30 CuadroTexto"/>
            <p:cNvSpPr txBox="1">
              <a:spLocks noChangeArrowheads="1"/>
            </p:cNvSpPr>
            <p:nvPr/>
          </p:nvSpPr>
          <p:spPr bwMode="auto">
            <a:xfrm>
              <a:off x="6618289" y="4589463"/>
              <a:ext cx="739775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ctr" defTabSz="848921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Roboto Thin"/>
                </a:rPr>
                <a:t>3</a:t>
              </a:r>
              <a:endParaRPr lang="es-ES" sz="2800" b="1" dirty="0">
                <a:solidFill>
                  <a:schemeClr val="bg1"/>
                </a:solidFill>
                <a:latin typeface="Roboto Thin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5952398" y="3870078"/>
            <a:ext cx="5421842" cy="796925"/>
            <a:chOff x="6604000" y="5295901"/>
            <a:chExt cx="5421842" cy="796925"/>
          </a:xfrm>
        </p:grpSpPr>
        <p:grpSp>
          <p:nvGrpSpPr>
            <p:cNvPr id="8" name="Grupo 1"/>
            <p:cNvGrpSpPr>
              <a:grpSpLocks/>
            </p:cNvGrpSpPr>
            <p:nvPr/>
          </p:nvGrpSpPr>
          <p:grpSpPr bwMode="auto">
            <a:xfrm>
              <a:off x="6604000" y="5295901"/>
              <a:ext cx="5421842" cy="796925"/>
              <a:chOff x="5080000" y="5160963"/>
              <a:chExt cx="5421842" cy="796925"/>
            </a:xfrm>
          </p:grpSpPr>
          <p:sp>
            <p:nvSpPr>
              <p:cNvPr id="9" name="Redondear rectángulo de esquina diagonal 8"/>
              <p:cNvSpPr/>
              <p:nvPr/>
            </p:nvSpPr>
            <p:spPr>
              <a:xfrm>
                <a:off x="5099050" y="5160963"/>
                <a:ext cx="5402792" cy="792163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1B587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10" name="Redondear rectángulo de esquina diagonal 9"/>
              <p:cNvSpPr/>
              <p:nvPr/>
            </p:nvSpPr>
            <p:spPr>
              <a:xfrm>
                <a:off x="5080000" y="5160963"/>
                <a:ext cx="752475" cy="796925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1B5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22" name="30 CuadroTexto"/>
            <p:cNvSpPr txBox="1">
              <a:spLocks noChangeArrowheads="1"/>
            </p:cNvSpPr>
            <p:nvPr/>
          </p:nvSpPr>
          <p:spPr bwMode="auto">
            <a:xfrm>
              <a:off x="7439951" y="5520915"/>
              <a:ext cx="4500826" cy="29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 defTabSz="848921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es-C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Adoptar</a:t>
              </a:r>
              <a:r>
                <a:rPr lang="es-CL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s-CL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buenas prácticas</a:t>
              </a:r>
              <a:endParaRPr lang="es-ES" b="1" dirty="0">
                <a:solidFill>
                  <a:schemeClr val="accent5">
                    <a:lumMod val="75000"/>
                  </a:schemeClr>
                </a:solidFill>
                <a:latin typeface="Roboto Thin"/>
              </a:endParaRPr>
            </a:p>
          </p:txBody>
        </p:sp>
        <p:sp>
          <p:nvSpPr>
            <p:cNvPr id="48" name="30 CuadroTexto"/>
            <p:cNvSpPr txBox="1">
              <a:spLocks noChangeArrowheads="1"/>
            </p:cNvSpPr>
            <p:nvPr/>
          </p:nvSpPr>
          <p:spPr bwMode="auto">
            <a:xfrm>
              <a:off x="6618289" y="5564188"/>
              <a:ext cx="739775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ctr" defTabSz="848921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Roboto Thin"/>
                </a:rPr>
                <a:t>4</a:t>
              </a:r>
              <a:endParaRPr lang="es-ES" sz="2800" b="1" dirty="0">
                <a:solidFill>
                  <a:schemeClr val="bg1"/>
                </a:solidFill>
                <a:latin typeface="Roboto Thin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06647" y="2200824"/>
            <a:ext cx="4006851" cy="3762375"/>
            <a:chOff x="2149475" y="1871664"/>
            <a:chExt cx="4006851" cy="3762375"/>
          </a:xfrm>
        </p:grpSpPr>
        <p:sp>
          <p:nvSpPr>
            <p:cNvPr id="27" name="Arco 26"/>
            <p:cNvSpPr/>
            <p:nvPr/>
          </p:nvSpPr>
          <p:spPr>
            <a:xfrm>
              <a:off x="2441576" y="2214564"/>
              <a:ext cx="3419475" cy="3419475"/>
            </a:xfrm>
            <a:prstGeom prst="arc">
              <a:avLst>
                <a:gd name="adj1" fmla="val 10383770"/>
                <a:gd name="adj2" fmla="val 401380"/>
              </a:avLst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2149475" y="1871664"/>
              <a:ext cx="4006851" cy="3060699"/>
              <a:chOff x="2149475" y="1871664"/>
              <a:chExt cx="4006851" cy="3060699"/>
            </a:xfrm>
          </p:grpSpPr>
          <p:sp>
            <p:nvSpPr>
              <p:cNvPr id="26" name="Conector 25"/>
              <p:cNvSpPr/>
              <p:nvPr/>
            </p:nvSpPr>
            <p:spPr>
              <a:xfrm>
                <a:off x="3071814" y="2771775"/>
                <a:ext cx="2160587" cy="2160588"/>
              </a:xfrm>
              <a:prstGeom prst="flowChartConnector">
                <a:avLst/>
              </a:prstGeom>
              <a:solidFill>
                <a:srgbClr val="1B5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31" name="Conector 30"/>
              <p:cNvSpPr/>
              <p:nvPr/>
            </p:nvSpPr>
            <p:spPr bwMode="auto">
              <a:xfrm>
                <a:off x="5435601" y="3933825"/>
                <a:ext cx="720725" cy="719138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1641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34" name="Conector 33"/>
              <p:cNvSpPr/>
              <p:nvPr/>
            </p:nvSpPr>
            <p:spPr bwMode="auto">
              <a:xfrm>
                <a:off x="5232400" y="2587626"/>
                <a:ext cx="719138" cy="720725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1B58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37" name="Conector 36"/>
              <p:cNvSpPr/>
              <p:nvPr/>
            </p:nvSpPr>
            <p:spPr bwMode="auto">
              <a:xfrm>
                <a:off x="3790951" y="1871664"/>
                <a:ext cx="720725" cy="720725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grpSp>
            <p:nvGrpSpPr>
              <p:cNvPr id="39" name="Grupo 1"/>
              <p:cNvGrpSpPr>
                <a:grpSpLocks/>
              </p:cNvGrpSpPr>
              <p:nvPr/>
            </p:nvGrpSpPr>
            <p:grpSpPr bwMode="auto">
              <a:xfrm>
                <a:off x="2149475" y="3933825"/>
                <a:ext cx="719138" cy="719138"/>
                <a:chOff x="625475" y="3798614"/>
                <a:chExt cx="719138" cy="719138"/>
              </a:xfrm>
            </p:grpSpPr>
            <p:sp>
              <p:nvSpPr>
                <p:cNvPr id="40" name="Conector 39"/>
                <p:cNvSpPr/>
                <p:nvPr/>
              </p:nvSpPr>
              <p:spPr>
                <a:xfrm>
                  <a:off x="625475" y="3798614"/>
                  <a:ext cx="719138" cy="719138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rgbClr val="6BC2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41" name="Freeform 321"/>
                <p:cNvSpPr/>
                <p:nvPr/>
              </p:nvSpPr>
              <p:spPr>
                <a:xfrm>
                  <a:off x="804863" y="3985939"/>
                  <a:ext cx="360362" cy="358775"/>
                </a:xfrm>
                <a:custGeom>
                  <a:avLst/>
                  <a:gdLst>
                    <a:gd name="connsiteX0" fmla="*/ 153249 w 504825"/>
                    <a:gd name="connsiteY0" fmla="*/ 288471 h 396648"/>
                    <a:gd name="connsiteX1" fmla="*/ 423692 w 504825"/>
                    <a:gd name="connsiteY1" fmla="*/ 288471 h 396648"/>
                    <a:gd name="connsiteX2" fmla="*/ 430029 w 504825"/>
                    <a:gd name="connsiteY2" fmla="*/ 291148 h 396648"/>
                    <a:gd name="connsiteX3" fmla="*/ 432706 w 504825"/>
                    <a:gd name="connsiteY3" fmla="*/ 297486 h 396648"/>
                    <a:gd name="connsiteX4" fmla="*/ 432706 w 504825"/>
                    <a:gd name="connsiteY4" fmla="*/ 315516 h 396648"/>
                    <a:gd name="connsiteX5" fmla="*/ 430029 w 504825"/>
                    <a:gd name="connsiteY5" fmla="*/ 321854 h 396648"/>
                    <a:gd name="connsiteX6" fmla="*/ 423692 w 504825"/>
                    <a:gd name="connsiteY6" fmla="*/ 324530 h 396648"/>
                    <a:gd name="connsiteX7" fmla="*/ 153249 w 504825"/>
                    <a:gd name="connsiteY7" fmla="*/ 324530 h 396648"/>
                    <a:gd name="connsiteX8" fmla="*/ 146911 w 504825"/>
                    <a:gd name="connsiteY8" fmla="*/ 321854 h 396648"/>
                    <a:gd name="connsiteX9" fmla="*/ 144234 w 504825"/>
                    <a:gd name="connsiteY9" fmla="*/ 315516 h 396648"/>
                    <a:gd name="connsiteX10" fmla="*/ 144234 w 504825"/>
                    <a:gd name="connsiteY10" fmla="*/ 297486 h 396648"/>
                    <a:gd name="connsiteX11" fmla="*/ 146911 w 504825"/>
                    <a:gd name="connsiteY11" fmla="*/ 291148 h 396648"/>
                    <a:gd name="connsiteX12" fmla="*/ 153249 w 504825"/>
                    <a:gd name="connsiteY12" fmla="*/ 288471 h 396648"/>
                    <a:gd name="connsiteX13" fmla="*/ 81132 w 504825"/>
                    <a:gd name="connsiteY13" fmla="*/ 288471 h 396648"/>
                    <a:gd name="connsiteX14" fmla="*/ 99162 w 504825"/>
                    <a:gd name="connsiteY14" fmla="*/ 288471 h 396648"/>
                    <a:gd name="connsiteX15" fmla="*/ 105500 w 504825"/>
                    <a:gd name="connsiteY15" fmla="*/ 291148 h 396648"/>
                    <a:gd name="connsiteX16" fmla="*/ 108176 w 504825"/>
                    <a:gd name="connsiteY16" fmla="*/ 297486 h 396648"/>
                    <a:gd name="connsiteX17" fmla="*/ 108176 w 504825"/>
                    <a:gd name="connsiteY17" fmla="*/ 315516 h 396648"/>
                    <a:gd name="connsiteX18" fmla="*/ 105500 w 504825"/>
                    <a:gd name="connsiteY18" fmla="*/ 321854 h 396648"/>
                    <a:gd name="connsiteX19" fmla="*/ 99162 w 504825"/>
                    <a:gd name="connsiteY19" fmla="*/ 324530 h 396648"/>
                    <a:gd name="connsiteX20" fmla="*/ 81132 w 504825"/>
                    <a:gd name="connsiteY20" fmla="*/ 324530 h 396648"/>
                    <a:gd name="connsiteX21" fmla="*/ 74793 w 504825"/>
                    <a:gd name="connsiteY21" fmla="*/ 321854 h 396648"/>
                    <a:gd name="connsiteX22" fmla="*/ 72117 w 504825"/>
                    <a:gd name="connsiteY22" fmla="*/ 315516 h 396648"/>
                    <a:gd name="connsiteX23" fmla="*/ 72117 w 504825"/>
                    <a:gd name="connsiteY23" fmla="*/ 297486 h 396648"/>
                    <a:gd name="connsiteX24" fmla="*/ 74793 w 504825"/>
                    <a:gd name="connsiteY24" fmla="*/ 291148 h 396648"/>
                    <a:gd name="connsiteX25" fmla="*/ 81132 w 504825"/>
                    <a:gd name="connsiteY25" fmla="*/ 288471 h 396648"/>
                    <a:gd name="connsiteX26" fmla="*/ 153249 w 504825"/>
                    <a:gd name="connsiteY26" fmla="*/ 216354 h 396648"/>
                    <a:gd name="connsiteX27" fmla="*/ 423692 w 504825"/>
                    <a:gd name="connsiteY27" fmla="*/ 216354 h 396648"/>
                    <a:gd name="connsiteX28" fmla="*/ 430029 w 504825"/>
                    <a:gd name="connsiteY28" fmla="*/ 219030 h 396648"/>
                    <a:gd name="connsiteX29" fmla="*/ 432706 w 504825"/>
                    <a:gd name="connsiteY29" fmla="*/ 225368 h 396648"/>
                    <a:gd name="connsiteX30" fmla="*/ 432706 w 504825"/>
                    <a:gd name="connsiteY30" fmla="*/ 243398 h 396648"/>
                    <a:gd name="connsiteX31" fmla="*/ 430029 w 504825"/>
                    <a:gd name="connsiteY31" fmla="*/ 249736 h 396648"/>
                    <a:gd name="connsiteX32" fmla="*/ 423692 w 504825"/>
                    <a:gd name="connsiteY32" fmla="*/ 252412 h 396648"/>
                    <a:gd name="connsiteX33" fmla="*/ 153249 w 504825"/>
                    <a:gd name="connsiteY33" fmla="*/ 252412 h 396648"/>
                    <a:gd name="connsiteX34" fmla="*/ 146911 w 504825"/>
                    <a:gd name="connsiteY34" fmla="*/ 249736 h 396648"/>
                    <a:gd name="connsiteX35" fmla="*/ 144234 w 504825"/>
                    <a:gd name="connsiteY35" fmla="*/ 243398 h 396648"/>
                    <a:gd name="connsiteX36" fmla="*/ 144234 w 504825"/>
                    <a:gd name="connsiteY36" fmla="*/ 225368 h 396648"/>
                    <a:gd name="connsiteX37" fmla="*/ 146911 w 504825"/>
                    <a:gd name="connsiteY37" fmla="*/ 219030 h 396648"/>
                    <a:gd name="connsiteX38" fmla="*/ 153249 w 504825"/>
                    <a:gd name="connsiteY38" fmla="*/ 216354 h 396648"/>
                    <a:gd name="connsiteX39" fmla="*/ 81132 w 504825"/>
                    <a:gd name="connsiteY39" fmla="*/ 216354 h 396648"/>
                    <a:gd name="connsiteX40" fmla="*/ 99162 w 504825"/>
                    <a:gd name="connsiteY40" fmla="*/ 216354 h 396648"/>
                    <a:gd name="connsiteX41" fmla="*/ 105500 w 504825"/>
                    <a:gd name="connsiteY41" fmla="*/ 219030 h 396648"/>
                    <a:gd name="connsiteX42" fmla="*/ 108176 w 504825"/>
                    <a:gd name="connsiteY42" fmla="*/ 225368 h 396648"/>
                    <a:gd name="connsiteX43" fmla="*/ 108176 w 504825"/>
                    <a:gd name="connsiteY43" fmla="*/ 243398 h 396648"/>
                    <a:gd name="connsiteX44" fmla="*/ 105500 w 504825"/>
                    <a:gd name="connsiteY44" fmla="*/ 249736 h 396648"/>
                    <a:gd name="connsiteX45" fmla="*/ 99162 w 504825"/>
                    <a:gd name="connsiteY45" fmla="*/ 252412 h 396648"/>
                    <a:gd name="connsiteX46" fmla="*/ 81132 w 504825"/>
                    <a:gd name="connsiteY46" fmla="*/ 252412 h 396648"/>
                    <a:gd name="connsiteX47" fmla="*/ 74793 w 504825"/>
                    <a:gd name="connsiteY47" fmla="*/ 249736 h 396648"/>
                    <a:gd name="connsiteX48" fmla="*/ 72117 w 504825"/>
                    <a:gd name="connsiteY48" fmla="*/ 243398 h 396648"/>
                    <a:gd name="connsiteX49" fmla="*/ 72117 w 504825"/>
                    <a:gd name="connsiteY49" fmla="*/ 225368 h 396648"/>
                    <a:gd name="connsiteX50" fmla="*/ 74793 w 504825"/>
                    <a:gd name="connsiteY50" fmla="*/ 219030 h 396648"/>
                    <a:gd name="connsiteX51" fmla="*/ 81132 w 504825"/>
                    <a:gd name="connsiteY51" fmla="*/ 216354 h 396648"/>
                    <a:gd name="connsiteX52" fmla="*/ 153249 w 504825"/>
                    <a:gd name="connsiteY52" fmla="*/ 144236 h 396648"/>
                    <a:gd name="connsiteX53" fmla="*/ 423692 w 504825"/>
                    <a:gd name="connsiteY53" fmla="*/ 144236 h 396648"/>
                    <a:gd name="connsiteX54" fmla="*/ 430029 w 504825"/>
                    <a:gd name="connsiteY54" fmla="*/ 146912 h 396648"/>
                    <a:gd name="connsiteX55" fmla="*/ 432706 w 504825"/>
                    <a:gd name="connsiteY55" fmla="*/ 153250 h 396648"/>
                    <a:gd name="connsiteX56" fmla="*/ 432706 w 504825"/>
                    <a:gd name="connsiteY56" fmla="*/ 171280 h 396648"/>
                    <a:gd name="connsiteX57" fmla="*/ 430029 w 504825"/>
                    <a:gd name="connsiteY57" fmla="*/ 177618 h 396648"/>
                    <a:gd name="connsiteX58" fmla="*/ 423692 w 504825"/>
                    <a:gd name="connsiteY58" fmla="*/ 180295 h 396648"/>
                    <a:gd name="connsiteX59" fmla="*/ 153249 w 504825"/>
                    <a:gd name="connsiteY59" fmla="*/ 180295 h 396648"/>
                    <a:gd name="connsiteX60" fmla="*/ 146911 w 504825"/>
                    <a:gd name="connsiteY60" fmla="*/ 177618 h 396648"/>
                    <a:gd name="connsiteX61" fmla="*/ 144234 w 504825"/>
                    <a:gd name="connsiteY61" fmla="*/ 171280 h 396648"/>
                    <a:gd name="connsiteX62" fmla="*/ 144234 w 504825"/>
                    <a:gd name="connsiteY62" fmla="*/ 153250 h 396648"/>
                    <a:gd name="connsiteX63" fmla="*/ 146911 w 504825"/>
                    <a:gd name="connsiteY63" fmla="*/ 146912 h 396648"/>
                    <a:gd name="connsiteX64" fmla="*/ 153249 w 504825"/>
                    <a:gd name="connsiteY64" fmla="*/ 144236 h 396648"/>
                    <a:gd name="connsiteX65" fmla="*/ 81132 w 504825"/>
                    <a:gd name="connsiteY65" fmla="*/ 144236 h 396648"/>
                    <a:gd name="connsiteX66" fmla="*/ 99162 w 504825"/>
                    <a:gd name="connsiteY66" fmla="*/ 144236 h 396648"/>
                    <a:gd name="connsiteX67" fmla="*/ 105500 w 504825"/>
                    <a:gd name="connsiteY67" fmla="*/ 146912 h 396648"/>
                    <a:gd name="connsiteX68" fmla="*/ 108176 w 504825"/>
                    <a:gd name="connsiteY68" fmla="*/ 153250 h 396648"/>
                    <a:gd name="connsiteX69" fmla="*/ 108176 w 504825"/>
                    <a:gd name="connsiteY69" fmla="*/ 171280 h 396648"/>
                    <a:gd name="connsiteX70" fmla="*/ 105500 w 504825"/>
                    <a:gd name="connsiteY70" fmla="*/ 177618 h 396648"/>
                    <a:gd name="connsiteX71" fmla="*/ 99162 w 504825"/>
                    <a:gd name="connsiteY71" fmla="*/ 180295 h 396648"/>
                    <a:gd name="connsiteX72" fmla="*/ 81132 w 504825"/>
                    <a:gd name="connsiteY72" fmla="*/ 180295 h 396648"/>
                    <a:gd name="connsiteX73" fmla="*/ 74793 w 504825"/>
                    <a:gd name="connsiteY73" fmla="*/ 177618 h 396648"/>
                    <a:gd name="connsiteX74" fmla="*/ 72117 w 504825"/>
                    <a:gd name="connsiteY74" fmla="*/ 171280 h 396648"/>
                    <a:gd name="connsiteX75" fmla="*/ 72117 w 504825"/>
                    <a:gd name="connsiteY75" fmla="*/ 153250 h 396648"/>
                    <a:gd name="connsiteX76" fmla="*/ 74793 w 504825"/>
                    <a:gd name="connsiteY76" fmla="*/ 146912 h 396648"/>
                    <a:gd name="connsiteX77" fmla="*/ 81132 w 504825"/>
                    <a:gd name="connsiteY77" fmla="*/ 144236 h 396648"/>
                    <a:gd name="connsiteX78" fmla="*/ 45073 w 504825"/>
                    <a:gd name="connsiteY78" fmla="*/ 108177 h 396648"/>
                    <a:gd name="connsiteX79" fmla="*/ 38735 w 504825"/>
                    <a:gd name="connsiteY79" fmla="*/ 110853 h 396648"/>
                    <a:gd name="connsiteX80" fmla="*/ 36059 w 504825"/>
                    <a:gd name="connsiteY80" fmla="*/ 117191 h 396648"/>
                    <a:gd name="connsiteX81" fmla="*/ 36059 w 504825"/>
                    <a:gd name="connsiteY81" fmla="*/ 351575 h 396648"/>
                    <a:gd name="connsiteX82" fmla="*/ 38735 w 504825"/>
                    <a:gd name="connsiteY82" fmla="*/ 357913 h 396648"/>
                    <a:gd name="connsiteX83" fmla="*/ 45073 w 504825"/>
                    <a:gd name="connsiteY83" fmla="*/ 360589 h 396648"/>
                    <a:gd name="connsiteX84" fmla="*/ 459751 w 504825"/>
                    <a:gd name="connsiteY84" fmla="*/ 360589 h 396648"/>
                    <a:gd name="connsiteX85" fmla="*/ 466090 w 504825"/>
                    <a:gd name="connsiteY85" fmla="*/ 357913 h 396648"/>
                    <a:gd name="connsiteX86" fmla="*/ 468765 w 504825"/>
                    <a:gd name="connsiteY86" fmla="*/ 351575 h 396648"/>
                    <a:gd name="connsiteX87" fmla="*/ 468765 w 504825"/>
                    <a:gd name="connsiteY87" fmla="*/ 117191 h 396648"/>
                    <a:gd name="connsiteX88" fmla="*/ 466090 w 504825"/>
                    <a:gd name="connsiteY88" fmla="*/ 110853 h 396648"/>
                    <a:gd name="connsiteX89" fmla="*/ 459751 w 504825"/>
                    <a:gd name="connsiteY89" fmla="*/ 108177 h 396648"/>
                    <a:gd name="connsiteX90" fmla="*/ 45073 w 504825"/>
                    <a:gd name="connsiteY90" fmla="*/ 0 h 396648"/>
                    <a:gd name="connsiteX91" fmla="*/ 459751 w 504825"/>
                    <a:gd name="connsiteY91" fmla="*/ 0 h 396648"/>
                    <a:gd name="connsiteX92" fmla="*/ 491584 w 504825"/>
                    <a:gd name="connsiteY92" fmla="*/ 13240 h 396648"/>
                    <a:gd name="connsiteX93" fmla="*/ 504825 w 504825"/>
                    <a:gd name="connsiteY93" fmla="*/ 45074 h 396648"/>
                    <a:gd name="connsiteX94" fmla="*/ 504825 w 504825"/>
                    <a:gd name="connsiteY94" fmla="*/ 351575 h 396648"/>
                    <a:gd name="connsiteX95" fmla="*/ 491584 w 504825"/>
                    <a:gd name="connsiteY95" fmla="*/ 383408 h 396648"/>
                    <a:gd name="connsiteX96" fmla="*/ 459751 w 504825"/>
                    <a:gd name="connsiteY96" fmla="*/ 396648 h 396648"/>
                    <a:gd name="connsiteX97" fmla="*/ 45073 w 504825"/>
                    <a:gd name="connsiteY97" fmla="*/ 396648 h 396648"/>
                    <a:gd name="connsiteX98" fmla="*/ 13240 w 504825"/>
                    <a:gd name="connsiteY98" fmla="*/ 383408 h 396648"/>
                    <a:gd name="connsiteX99" fmla="*/ 0 w 504825"/>
                    <a:gd name="connsiteY99" fmla="*/ 351575 h 396648"/>
                    <a:gd name="connsiteX100" fmla="*/ 0 w 504825"/>
                    <a:gd name="connsiteY100" fmla="*/ 45074 h 396648"/>
                    <a:gd name="connsiteX101" fmla="*/ 13240 w 504825"/>
                    <a:gd name="connsiteY101" fmla="*/ 13240 h 396648"/>
                    <a:gd name="connsiteX102" fmla="*/ 45073 w 504825"/>
                    <a:gd name="connsiteY102" fmla="*/ 0 h 39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504825" h="396648">
                      <a:moveTo>
                        <a:pt x="153249" y="288471"/>
                      </a:moveTo>
                      <a:lnTo>
                        <a:pt x="423692" y="288471"/>
                      </a:lnTo>
                      <a:cubicBezTo>
                        <a:pt x="426133" y="288471"/>
                        <a:pt x="428246" y="289363"/>
                        <a:pt x="430029" y="291148"/>
                      </a:cubicBezTo>
                      <a:cubicBezTo>
                        <a:pt x="431814" y="292932"/>
                        <a:pt x="432706" y="295045"/>
                        <a:pt x="432706" y="297486"/>
                      </a:cubicBezTo>
                      <a:lnTo>
                        <a:pt x="432706" y="315516"/>
                      </a:lnTo>
                      <a:cubicBezTo>
                        <a:pt x="432706" y="317957"/>
                        <a:pt x="431814" y="320070"/>
                        <a:pt x="430029" y="321854"/>
                      </a:cubicBezTo>
                      <a:cubicBezTo>
                        <a:pt x="428246" y="323638"/>
                        <a:pt x="426133" y="324530"/>
                        <a:pt x="423692" y="324530"/>
                      </a:cubicBezTo>
                      <a:lnTo>
                        <a:pt x="153249" y="324530"/>
                      </a:lnTo>
                      <a:cubicBezTo>
                        <a:pt x="150808" y="324530"/>
                        <a:pt x="148696" y="323638"/>
                        <a:pt x="146911" y="321854"/>
                      </a:cubicBezTo>
                      <a:cubicBezTo>
                        <a:pt x="145127" y="320070"/>
                        <a:pt x="144234" y="317957"/>
                        <a:pt x="144234" y="315516"/>
                      </a:cubicBezTo>
                      <a:lnTo>
                        <a:pt x="144234" y="297486"/>
                      </a:lnTo>
                      <a:cubicBezTo>
                        <a:pt x="144234" y="295045"/>
                        <a:pt x="145127" y="292932"/>
                        <a:pt x="146911" y="291148"/>
                      </a:cubicBezTo>
                      <a:cubicBezTo>
                        <a:pt x="148696" y="289363"/>
                        <a:pt x="150808" y="288471"/>
                        <a:pt x="153249" y="288471"/>
                      </a:cubicBezTo>
                      <a:close/>
                      <a:moveTo>
                        <a:pt x="81132" y="288471"/>
                      </a:moveTo>
                      <a:lnTo>
                        <a:pt x="99162" y="288471"/>
                      </a:lnTo>
                      <a:cubicBezTo>
                        <a:pt x="101603" y="288471"/>
                        <a:pt x="103716" y="289363"/>
                        <a:pt x="105500" y="291148"/>
                      </a:cubicBezTo>
                      <a:cubicBezTo>
                        <a:pt x="107285" y="292932"/>
                        <a:pt x="108176" y="295045"/>
                        <a:pt x="108176" y="297486"/>
                      </a:cubicBezTo>
                      <a:lnTo>
                        <a:pt x="108176" y="315516"/>
                      </a:lnTo>
                      <a:cubicBezTo>
                        <a:pt x="108176" y="317957"/>
                        <a:pt x="107285" y="320070"/>
                        <a:pt x="105500" y="321854"/>
                      </a:cubicBezTo>
                      <a:cubicBezTo>
                        <a:pt x="103716" y="323638"/>
                        <a:pt x="101603" y="324530"/>
                        <a:pt x="99162" y="324530"/>
                      </a:cubicBezTo>
                      <a:lnTo>
                        <a:pt x="81132" y="324530"/>
                      </a:lnTo>
                      <a:cubicBezTo>
                        <a:pt x="78691" y="324530"/>
                        <a:pt x="76579" y="323638"/>
                        <a:pt x="74793" y="321854"/>
                      </a:cubicBezTo>
                      <a:cubicBezTo>
                        <a:pt x="73010" y="320070"/>
                        <a:pt x="72117" y="317957"/>
                        <a:pt x="72117" y="315516"/>
                      </a:cubicBezTo>
                      <a:lnTo>
                        <a:pt x="72117" y="297486"/>
                      </a:lnTo>
                      <a:cubicBezTo>
                        <a:pt x="72117" y="295045"/>
                        <a:pt x="73010" y="292932"/>
                        <a:pt x="74793" y="291148"/>
                      </a:cubicBezTo>
                      <a:cubicBezTo>
                        <a:pt x="76579" y="289363"/>
                        <a:pt x="78691" y="288471"/>
                        <a:pt x="81132" y="288471"/>
                      </a:cubicBezTo>
                      <a:close/>
                      <a:moveTo>
                        <a:pt x="153249" y="216354"/>
                      </a:moveTo>
                      <a:lnTo>
                        <a:pt x="423692" y="216354"/>
                      </a:lnTo>
                      <a:cubicBezTo>
                        <a:pt x="426133" y="216354"/>
                        <a:pt x="428246" y="217246"/>
                        <a:pt x="430029" y="219030"/>
                      </a:cubicBezTo>
                      <a:cubicBezTo>
                        <a:pt x="431814" y="220814"/>
                        <a:pt x="432706" y="222927"/>
                        <a:pt x="432706" y="225368"/>
                      </a:cubicBezTo>
                      <a:lnTo>
                        <a:pt x="432706" y="243398"/>
                      </a:lnTo>
                      <a:cubicBezTo>
                        <a:pt x="432706" y="245839"/>
                        <a:pt x="431814" y="247952"/>
                        <a:pt x="430029" y="249736"/>
                      </a:cubicBezTo>
                      <a:cubicBezTo>
                        <a:pt x="428246" y="251520"/>
                        <a:pt x="426133" y="252412"/>
                        <a:pt x="423692" y="252412"/>
                      </a:cubicBezTo>
                      <a:lnTo>
                        <a:pt x="153249" y="252412"/>
                      </a:lnTo>
                      <a:cubicBezTo>
                        <a:pt x="150808" y="252412"/>
                        <a:pt x="148696" y="251520"/>
                        <a:pt x="146911" y="249736"/>
                      </a:cubicBezTo>
                      <a:cubicBezTo>
                        <a:pt x="145127" y="247952"/>
                        <a:pt x="144234" y="245839"/>
                        <a:pt x="144234" y="243398"/>
                      </a:cubicBezTo>
                      <a:lnTo>
                        <a:pt x="144234" y="225368"/>
                      </a:lnTo>
                      <a:cubicBezTo>
                        <a:pt x="144234" y="222927"/>
                        <a:pt x="145127" y="220814"/>
                        <a:pt x="146911" y="219030"/>
                      </a:cubicBezTo>
                      <a:cubicBezTo>
                        <a:pt x="148696" y="217246"/>
                        <a:pt x="150808" y="216354"/>
                        <a:pt x="153249" y="216354"/>
                      </a:cubicBezTo>
                      <a:close/>
                      <a:moveTo>
                        <a:pt x="81132" y="216354"/>
                      </a:moveTo>
                      <a:lnTo>
                        <a:pt x="99162" y="216354"/>
                      </a:lnTo>
                      <a:cubicBezTo>
                        <a:pt x="101603" y="216354"/>
                        <a:pt x="103716" y="217246"/>
                        <a:pt x="105500" y="219030"/>
                      </a:cubicBezTo>
                      <a:cubicBezTo>
                        <a:pt x="107285" y="220814"/>
                        <a:pt x="108176" y="222927"/>
                        <a:pt x="108176" y="225368"/>
                      </a:cubicBezTo>
                      <a:lnTo>
                        <a:pt x="108176" y="243398"/>
                      </a:lnTo>
                      <a:cubicBezTo>
                        <a:pt x="108176" y="245839"/>
                        <a:pt x="107285" y="247952"/>
                        <a:pt x="105500" y="249736"/>
                      </a:cubicBezTo>
                      <a:cubicBezTo>
                        <a:pt x="103716" y="251520"/>
                        <a:pt x="101603" y="252412"/>
                        <a:pt x="99162" y="252412"/>
                      </a:cubicBezTo>
                      <a:lnTo>
                        <a:pt x="81132" y="252412"/>
                      </a:lnTo>
                      <a:cubicBezTo>
                        <a:pt x="78691" y="252412"/>
                        <a:pt x="76579" y="251520"/>
                        <a:pt x="74793" y="249736"/>
                      </a:cubicBezTo>
                      <a:cubicBezTo>
                        <a:pt x="73010" y="247952"/>
                        <a:pt x="72117" y="245839"/>
                        <a:pt x="72117" y="243398"/>
                      </a:cubicBezTo>
                      <a:lnTo>
                        <a:pt x="72117" y="225368"/>
                      </a:lnTo>
                      <a:cubicBezTo>
                        <a:pt x="72117" y="222927"/>
                        <a:pt x="73010" y="220814"/>
                        <a:pt x="74793" y="219030"/>
                      </a:cubicBezTo>
                      <a:cubicBezTo>
                        <a:pt x="76579" y="217246"/>
                        <a:pt x="78691" y="216354"/>
                        <a:pt x="81132" y="216354"/>
                      </a:cubicBezTo>
                      <a:close/>
                      <a:moveTo>
                        <a:pt x="153249" y="144236"/>
                      </a:moveTo>
                      <a:lnTo>
                        <a:pt x="423692" y="144236"/>
                      </a:lnTo>
                      <a:cubicBezTo>
                        <a:pt x="426133" y="144236"/>
                        <a:pt x="428246" y="145128"/>
                        <a:pt x="430029" y="146912"/>
                      </a:cubicBezTo>
                      <a:cubicBezTo>
                        <a:pt x="431814" y="148696"/>
                        <a:pt x="432706" y="150809"/>
                        <a:pt x="432706" y="153250"/>
                      </a:cubicBezTo>
                      <a:lnTo>
                        <a:pt x="432706" y="171280"/>
                      </a:lnTo>
                      <a:cubicBezTo>
                        <a:pt x="432706" y="173721"/>
                        <a:pt x="431814" y="175834"/>
                        <a:pt x="430029" y="177618"/>
                      </a:cubicBezTo>
                      <a:cubicBezTo>
                        <a:pt x="428246" y="179403"/>
                        <a:pt x="426133" y="180295"/>
                        <a:pt x="423692" y="180295"/>
                      </a:cubicBezTo>
                      <a:lnTo>
                        <a:pt x="153249" y="180295"/>
                      </a:lnTo>
                      <a:cubicBezTo>
                        <a:pt x="150808" y="180295"/>
                        <a:pt x="148696" y="179403"/>
                        <a:pt x="146911" y="177618"/>
                      </a:cubicBezTo>
                      <a:cubicBezTo>
                        <a:pt x="145127" y="175834"/>
                        <a:pt x="144234" y="173721"/>
                        <a:pt x="144234" y="171280"/>
                      </a:cubicBezTo>
                      <a:lnTo>
                        <a:pt x="144234" y="153250"/>
                      </a:lnTo>
                      <a:cubicBezTo>
                        <a:pt x="144234" y="150809"/>
                        <a:pt x="145127" y="148696"/>
                        <a:pt x="146911" y="146912"/>
                      </a:cubicBezTo>
                      <a:cubicBezTo>
                        <a:pt x="148696" y="145128"/>
                        <a:pt x="150808" y="144236"/>
                        <a:pt x="153249" y="144236"/>
                      </a:cubicBezTo>
                      <a:close/>
                      <a:moveTo>
                        <a:pt x="81132" y="144236"/>
                      </a:moveTo>
                      <a:lnTo>
                        <a:pt x="99162" y="144236"/>
                      </a:lnTo>
                      <a:cubicBezTo>
                        <a:pt x="101603" y="144236"/>
                        <a:pt x="103716" y="145128"/>
                        <a:pt x="105500" y="146912"/>
                      </a:cubicBezTo>
                      <a:cubicBezTo>
                        <a:pt x="107285" y="148696"/>
                        <a:pt x="108176" y="150809"/>
                        <a:pt x="108176" y="153250"/>
                      </a:cubicBezTo>
                      <a:lnTo>
                        <a:pt x="108176" y="171280"/>
                      </a:lnTo>
                      <a:cubicBezTo>
                        <a:pt x="108176" y="173721"/>
                        <a:pt x="107285" y="175834"/>
                        <a:pt x="105500" y="177618"/>
                      </a:cubicBezTo>
                      <a:cubicBezTo>
                        <a:pt x="103716" y="179403"/>
                        <a:pt x="101603" y="180295"/>
                        <a:pt x="99162" y="180295"/>
                      </a:cubicBezTo>
                      <a:lnTo>
                        <a:pt x="81132" y="180295"/>
                      </a:lnTo>
                      <a:cubicBezTo>
                        <a:pt x="78691" y="180295"/>
                        <a:pt x="76579" y="179403"/>
                        <a:pt x="74793" y="177618"/>
                      </a:cubicBezTo>
                      <a:cubicBezTo>
                        <a:pt x="73010" y="175834"/>
                        <a:pt x="72117" y="173721"/>
                        <a:pt x="72117" y="171280"/>
                      </a:cubicBezTo>
                      <a:lnTo>
                        <a:pt x="72117" y="153250"/>
                      </a:lnTo>
                      <a:cubicBezTo>
                        <a:pt x="72117" y="150809"/>
                        <a:pt x="73010" y="148696"/>
                        <a:pt x="74793" y="146912"/>
                      </a:cubicBezTo>
                      <a:cubicBezTo>
                        <a:pt x="76579" y="145128"/>
                        <a:pt x="78691" y="144236"/>
                        <a:pt x="81132" y="144236"/>
                      </a:cubicBezTo>
                      <a:close/>
                      <a:moveTo>
                        <a:pt x="45073" y="108177"/>
                      </a:moveTo>
                      <a:cubicBezTo>
                        <a:pt x="42633" y="108177"/>
                        <a:pt x="40519" y="109069"/>
                        <a:pt x="38735" y="110853"/>
                      </a:cubicBezTo>
                      <a:cubicBezTo>
                        <a:pt x="36951" y="112637"/>
                        <a:pt x="36059" y="114750"/>
                        <a:pt x="36059" y="117191"/>
                      </a:cubicBezTo>
                      <a:lnTo>
                        <a:pt x="36059" y="351575"/>
                      </a:lnTo>
                      <a:cubicBezTo>
                        <a:pt x="36059" y="354016"/>
                        <a:pt x="36951" y="356129"/>
                        <a:pt x="38735" y="357913"/>
                      </a:cubicBezTo>
                      <a:cubicBezTo>
                        <a:pt x="40519" y="359697"/>
                        <a:pt x="42633" y="360589"/>
                        <a:pt x="45073" y="360589"/>
                      </a:cubicBezTo>
                      <a:lnTo>
                        <a:pt x="459751" y="360589"/>
                      </a:lnTo>
                      <a:cubicBezTo>
                        <a:pt x="462192" y="360589"/>
                        <a:pt x="464305" y="359697"/>
                        <a:pt x="466090" y="357913"/>
                      </a:cubicBezTo>
                      <a:cubicBezTo>
                        <a:pt x="467875" y="356129"/>
                        <a:pt x="468765" y="354016"/>
                        <a:pt x="468765" y="351575"/>
                      </a:cubicBezTo>
                      <a:lnTo>
                        <a:pt x="468765" y="117191"/>
                      </a:lnTo>
                      <a:cubicBezTo>
                        <a:pt x="468765" y="114750"/>
                        <a:pt x="467875" y="112637"/>
                        <a:pt x="466090" y="110853"/>
                      </a:cubicBezTo>
                      <a:cubicBezTo>
                        <a:pt x="464305" y="109069"/>
                        <a:pt x="462192" y="108177"/>
                        <a:pt x="459751" y="108177"/>
                      </a:cubicBezTo>
                      <a:close/>
                      <a:moveTo>
                        <a:pt x="45073" y="0"/>
                      </a:moveTo>
                      <a:lnTo>
                        <a:pt x="459751" y="0"/>
                      </a:lnTo>
                      <a:cubicBezTo>
                        <a:pt x="472147" y="0"/>
                        <a:pt x="482758" y="4413"/>
                        <a:pt x="491584" y="13240"/>
                      </a:cubicBezTo>
                      <a:cubicBezTo>
                        <a:pt x="500412" y="22067"/>
                        <a:pt x="504825" y="32678"/>
                        <a:pt x="504825" y="45074"/>
                      </a:cubicBezTo>
                      <a:lnTo>
                        <a:pt x="504825" y="351575"/>
                      </a:lnTo>
                      <a:cubicBezTo>
                        <a:pt x="504825" y="363970"/>
                        <a:pt x="500412" y="374581"/>
                        <a:pt x="491584" y="383408"/>
                      </a:cubicBezTo>
                      <a:cubicBezTo>
                        <a:pt x="482758" y="392235"/>
                        <a:pt x="472147" y="396648"/>
                        <a:pt x="459751" y="396648"/>
                      </a:cubicBezTo>
                      <a:lnTo>
                        <a:pt x="45073" y="396648"/>
                      </a:lnTo>
                      <a:cubicBezTo>
                        <a:pt x="32678" y="396648"/>
                        <a:pt x="22068" y="392235"/>
                        <a:pt x="13240" y="383408"/>
                      </a:cubicBezTo>
                      <a:cubicBezTo>
                        <a:pt x="4413" y="374581"/>
                        <a:pt x="0" y="363970"/>
                        <a:pt x="0" y="351575"/>
                      </a:cubicBezTo>
                      <a:lnTo>
                        <a:pt x="0" y="45074"/>
                      </a:lnTo>
                      <a:cubicBezTo>
                        <a:pt x="0" y="32678"/>
                        <a:pt x="4413" y="22067"/>
                        <a:pt x="13240" y="13240"/>
                      </a:cubicBezTo>
                      <a:cubicBezTo>
                        <a:pt x="22068" y="4413"/>
                        <a:pt x="32678" y="0"/>
                        <a:pt x="45073" y="0"/>
                      </a:cubicBezTo>
                      <a:close/>
                    </a:path>
                  </a:pathLst>
                </a:custGeom>
                <a:solidFill>
                  <a:srgbClr val="6BC2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>
                    <a:defRPr/>
                  </a:pPr>
                  <a:endParaRPr lang="en-US" sz="1013" dirty="0"/>
                </a:p>
              </p:txBody>
            </p:sp>
          </p:grpSp>
          <p:grpSp>
            <p:nvGrpSpPr>
              <p:cNvPr id="42" name="Grupo 3"/>
              <p:cNvGrpSpPr>
                <a:grpSpLocks/>
              </p:cNvGrpSpPr>
              <p:nvPr/>
            </p:nvGrpSpPr>
            <p:grpSpPr bwMode="auto">
              <a:xfrm>
                <a:off x="2373314" y="2587626"/>
                <a:ext cx="719137" cy="720725"/>
                <a:chOff x="849313" y="2452414"/>
                <a:chExt cx="719137" cy="720725"/>
              </a:xfrm>
            </p:grpSpPr>
            <p:sp>
              <p:nvSpPr>
                <p:cNvPr id="43" name="Conector 42"/>
                <p:cNvSpPr/>
                <p:nvPr/>
              </p:nvSpPr>
              <p:spPr>
                <a:xfrm>
                  <a:off x="849313" y="2452414"/>
                  <a:ext cx="719137" cy="720725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rgbClr val="2B8B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44" name="Freeform 308"/>
                <p:cNvSpPr/>
                <p:nvPr/>
              </p:nvSpPr>
              <p:spPr>
                <a:xfrm>
                  <a:off x="974725" y="2596877"/>
                  <a:ext cx="468313" cy="431800"/>
                </a:xfrm>
                <a:custGeom>
                  <a:avLst/>
                  <a:gdLst>
                    <a:gd name="connsiteX0" fmla="*/ 432708 w 540885"/>
                    <a:gd name="connsiteY0" fmla="*/ 356081 h 496091"/>
                    <a:gd name="connsiteX1" fmla="*/ 407355 w 540885"/>
                    <a:gd name="connsiteY1" fmla="*/ 366786 h 496091"/>
                    <a:gd name="connsiteX2" fmla="*/ 396649 w 540885"/>
                    <a:gd name="connsiteY2" fmla="*/ 392140 h 496091"/>
                    <a:gd name="connsiteX3" fmla="*/ 407213 w 540885"/>
                    <a:gd name="connsiteY3" fmla="*/ 417635 h 496091"/>
                    <a:gd name="connsiteX4" fmla="*/ 432708 w 540885"/>
                    <a:gd name="connsiteY4" fmla="*/ 428199 h 496091"/>
                    <a:gd name="connsiteX5" fmla="*/ 458203 w 540885"/>
                    <a:gd name="connsiteY5" fmla="*/ 417635 h 496091"/>
                    <a:gd name="connsiteX6" fmla="*/ 468767 w 540885"/>
                    <a:gd name="connsiteY6" fmla="*/ 392140 h 496091"/>
                    <a:gd name="connsiteX7" fmla="*/ 458063 w 540885"/>
                    <a:gd name="connsiteY7" fmla="*/ 366786 h 496091"/>
                    <a:gd name="connsiteX8" fmla="*/ 432708 w 540885"/>
                    <a:gd name="connsiteY8" fmla="*/ 356081 h 496091"/>
                    <a:gd name="connsiteX9" fmla="*/ 396649 w 540885"/>
                    <a:gd name="connsiteY9" fmla="*/ 288471 h 496091"/>
                    <a:gd name="connsiteX10" fmla="*/ 409608 w 540885"/>
                    <a:gd name="connsiteY10" fmla="*/ 301570 h 496091"/>
                    <a:gd name="connsiteX11" fmla="*/ 424257 w 540885"/>
                    <a:gd name="connsiteY11" fmla="*/ 320586 h 496091"/>
                    <a:gd name="connsiteX12" fmla="*/ 432708 w 540885"/>
                    <a:gd name="connsiteY12" fmla="*/ 320023 h 496091"/>
                    <a:gd name="connsiteX13" fmla="*/ 441160 w 540885"/>
                    <a:gd name="connsiteY13" fmla="*/ 320586 h 496091"/>
                    <a:gd name="connsiteX14" fmla="*/ 467077 w 540885"/>
                    <a:gd name="connsiteY14" fmla="*/ 289034 h 496091"/>
                    <a:gd name="connsiteX15" fmla="*/ 468767 w 540885"/>
                    <a:gd name="connsiteY15" fmla="*/ 288471 h 496091"/>
                    <a:gd name="connsiteX16" fmla="*/ 503699 w 540885"/>
                    <a:gd name="connsiteY16" fmla="*/ 308190 h 496091"/>
                    <a:gd name="connsiteX17" fmla="*/ 504826 w 540885"/>
                    <a:gd name="connsiteY17" fmla="*/ 310163 h 496091"/>
                    <a:gd name="connsiteX18" fmla="*/ 490459 w 540885"/>
                    <a:gd name="connsiteY18" fmla="*/ 349039 h 496091"/>
                    <a:gd name="connsiteX19" fmla="*/ 498910 w 540885"/>
                    <a:gd name="connsiteY19" fmla="*/ 363688 h 496091"/>
                    <a:gd name="connsiteX20" fmla="*/ 540885 w 540885"/>
                    <a:gd name="connsiteY20" fmla="*/ 372421 h 496091"/>
                    <a:gd name="connsiteX21" fmla="*/ 540885 w 540885"/>
                    <a:gd name="connsiteY21" fmla="*/ 411860 h 496091"/>
                    <a:gd name="connsiteX22" fmla="*/ 498910 w 540885"/>
                    <a:gd name="connsiteY22" fmla="*/ 420593 h 496091"/>
                    <a:gd name="connsiteX23" fmla="*/ 490459 w 540885"/>
                    <a:gd name="connsiteY23" fmla="*/ 435242 h 496091"/>
                    <a:gd name="connsiteX24" fmla="*/ 504826 w 540885"/>
                    <a:gd name="connsiteY24" fmla="*/ 474118 h 496091"/>
                    <a:gd name="connsiteX25" fmla="*/ 503699 w 540885"/>
                    <a:gd name="connsiteY25" fmla="*/ 476090 h 496091"/>
                    <a:gd name="connsiteX26" fmla="*/ 468767 w 540885"/>
                    <a:gd name="connsiteY26" fmla="*/ 496091 h 496091"/>
                    <a:gd name="connsiteX27" fmla="*/ 455809 w 540885"/>
                    <a:gd name="connsiteY27" fmla="*/ 482851 h 496091"/>
                    <a:gd name="connsiteX28" fmla="*/ 441160 w 540885"/>
                    <a:gd name="connsiteY28" fmla="*/ 463695 h 496091"/>
                    <a:gd name="connsiteX29" fmla="*/ 432708 w 540885"/>
                    <a:gd name="connsiteY29" fmla="*/ 464258 h 496091"/>
                    <a:gd name="connsiteX30" fmla="*/ 424257 w 540885"/>
                    <a:gd name="connsiteY30" fmla="*/ 463695 h 496091"/>
                    <a:gd name="connsiteX31" fmla="*/ 409608 w 540885"/>
                    <a:gd name="connsiteY31" fmla="*/ 482851 h 496091"/>
                    <a:gd name="connsiteX32" fmla="*/ 396649 w 540885"/>
                    <a:gd name="connsiteY32" fmla="*/ 496091 h 496091"/>
                    <a:gd name="connsiteX33" fmla="*/ 361717 w 540885"/>
                    <a:gd name="connsiteY33" fmla="*/ 476090 h 496091"/>
                    <a:gd name="connsiteX34" fmla="*/ 360591 w 540885"/>
                    <a:gd name="connsiteY34" fmla="*/ 474118 h 496091"/>
                    <a:gd name="connsiteX35" fmla="*/ 374958 w 540885"/>
                    <a:gd name="connsiteY35" fmla="*/ 435242 h 496091"/>
                    <a:gd name="connsiteX36" fmla="*/ 366507 w 540885"/>
                    <a:gd name="connsiteY36" fmla="*/ 420593 h 496091"/>
                    <a:gd name="connsiteX37" fmla="*/ 324532 w 540885"/>
                    <a:gd name="connsiteY37" fmla="*/ 411860 h 496091"/>
                    <a:gd name="connsiteX38" fmla="*/ 324532 w 540885"/>
                    <a:gd name="connsiteY38" fmla="*/ 372421 h 496091"/>
                    <a:gd name="connsiteX39" fmla="*/ 366507 w 540885"/>
                    <a:gd name="connsiteY39" fmla="*/ 363688 h 496091"/>
                    <a:gd name="connsiteX40" fmla="*/ 374958 w 540885"/>
                    <a:gd name="connsiteY40" fmla="*/ 349039 h 496091"/>
                    <a:gd name="connsiteX41" fmla="*/ 360591 w 540885"/>
                    <a:gd name="connsiteY41" fmla="*/ 310163 h 496091"/>
                    <a:gd name="connsiteX42" fmla="*/ 361717 w 540885"/>
                    <a:gd name="connsiteY42" fmla="*/ 308190 h 496091"/>
                    <a:gd name="connsiteX43" fmla="*/ 371577 w 540885"/>
                    <a:gd name="connsiteY43" fmla="*/ 302557 h 496091"/>
                    <a:gd name="connsiteX44" fmla="*/ 388198 w 540885"/>
                    <a:gd name="connsiteY44" fmla="*/ 292978 h 496091"/>
                    <a:gd name="connsiteX45" fmla="*/ 396649 w 540885"/>
                    <a:gd name="connsiteY45" fmla="*/ 288471 h 496091"/>
                    <a:gd name="connsiteX46" fmla="*/ 180295 w 540885"/>
                    <a:gd name="connsiteY46" fmla="*/ 175788 h 496091"/>
                    <a:gd name="connsiteX47" fmla="*/ 129305 w 540885"/>
                    <a:gd name="connsiteY47" fmla="*/ 196916 h 496091"/>
                    <a:gd name="connsiteX48" fmla="*/ 108177 w 540885"/>
                    <a:gd name="connsiteY48" fmla="*/ 247906 h 496091"/>
                    <a:gd name="connsiteX49" fmla="*/ 129305 w 540885"/>
                    <a:gd name="connsiteY49" fmla="*/ 298895 h 496091"/>
                    <a:gd name="connsiteX50" fmla="*/ 180295 w 540885"/>
                    <a:gd name="connsiteY50" fmla="*/ 320024 h 496091"/>
                    <a:gd name="connsiteX51" fmla="*/ 231285 w 540885"/>
                    <a:gd name="connsiteY51" fmla="*/ 298895 h 496091"/>
                    <a:gd name="connsiteX52" fmla="*/ 252413 w 540885"/>
                    <a:gd name="connsiteY52" fmla="*/ 247906 h 496091"/>
                    <a:gd name="connsiteX53" fmla="*/ 231285 w 540885"/>
                    <a:gd name="connsiteY53" fmla="*/ 196916 h 496091"/>
                    <a:gd name="connsiteX54" fmla="*/ 180295 w 540885"/>
                    <a:gd name="connsiteY54" fmla="*/ 175788 h 496091"/>
                    <a:gd name="connsiteX55" fmla="*/ 432708 w 540885"/>
                    <a:gd name="connsiteY55" fmla="*/ 67611 h 496091"/>
                    <a:gd name="connsiteX56" fmla="*/ 407355 w 540885"/>
                    <a:gd name="connsiteY56" fmla="*/ 78316 h 496091"/>
                    <a:gd name="connsiteX57" fmla="*/ 396649 w 540885"/>
                    <a:gd name="connsiteY57" fmla="*/ 103670 h 496091"/>
                    <a:gd name="connsiteX58" fmla="*/ 407213 w 540885"/>
                    <a:gd name="connsiteY58" fmla="*/ 129165 h 496091"/>
                    <a:gd name="connsiteX59" fmla="*/ 432708 w 540885"/>
                    <a:gd name="connsiteY59" fmla="*/ 139729 h 496091"/>
                    <a:gd name="connsiteX60" fmla="*/ 458203 w 540885"/>
                    <a:gd name="connsiteY60" fmla="*/ 129165 h 496091"/>
                    <a:gd name="connsiteX61" fmla="*/ 468767 w 540885"/>
                    <a:gd name="connsiteY61" fmla="*/ 103670 h 496091"/>
                    <a:gd name="connsiteX62" fmla="*/ 458063 w 540885"/>
                    <a:gd name="connsiteY62" fmla="*/ 78316 h 496091"/>
                    <a:gd name="connsiteX63" fmla="*/ 432708 w 540885"/>
                    <a:gd name="connsiteY63" fmla="*/ 67611 h 496091"/>
                    <a:gd name="connsiteX64" fmla="*/ 154096 w 540885"/>
                    <a:gd name="connsiteY64" fmla="*/ 67611 h 496091"/>
                    <a:gd name="connsiteX65" fmla="*/ 206494 w 540885"/>
                    <a:gd name="connsiteY65" fmla="*/ 67611 h 496091"/>
                    <a:gd name="connsiteX66" fmla="*/ 212128 w 540885"/>
                    <a:gd name="connsiteY66" fmla="*/ 69724 h 496091"/>
                    <a:gd name="connsiteX67" fmla="*/ 214945 w 540885"/>
                    <a:gd name="connsiteY67" fmla="*/ 74654 h 496091"/>
                    <a:gd name="connsiteX68" fmla="*/ 221425 w 540885"/>
                    <a:gd name="connsiteY68" fmla="*/ 117755 h 496091"/>
                    <a:gd name="connsiteX69" fmla="*/ 242553 w 540885"/>
                    <a:gd name="connsiteY69" fmla="*/ 126488 h 496091"/>
                    <a:gd name="connsiteX70" fmla="*/ 275795 w 540885"/>
                    <a:gd name="connsiteY70" fmla="*/ 101416 h 496091"/>
                    <a:gd name="connsiteX71" fmla="*/ 281429 w 540885"/>
                    <a:gd name="connsiteY71" fmla="*/ 99444 h 496091"/>
                    <a:gd name="connsiteX72" fmla="*/ 287345 w 540885"/>
                    <a:gd name="connsiteY72" fmla="*/ 101698 h 496091"/>
                    <a:gd name="connsiteX73" fmla="*/ 327911 w 540885"/>
                    <a:gd name="connsiteY73" fmla="*/ 146772 h 496091"/>
                    <a:gd name="connsiteX74" fmla="*/ 325939 w 540885"/>
                    <a:gd name="connsiteY74" fmla="*/ 152124 h 496091"/>
                    <a:gd name="connsiteX75" fmla="*/ 314108 w 540885"/>
                    <a:gd name="connsiteY75" fmla="*/ 167337 h 496091"/>
                    <a:gd name="connsiteX76" fmla="*/ 301430 w 540885"/>
                    <a:gd name="connsiteY76" fmla="*/ 184239 h 496091"/>
                    <a:gd name="connsiteX77" fmla="*/ 311008 w 540885"/>
                    <a:gd name="connsiteY77" fmla="*/ 207339 h 496091"/>
                    <a:gd name="connsiteX78" fmla="*/ 353828 w 540885"/>
                    <a:gd name="connsiteY78" fmla="*/ 213819 h 496091"/>
                    <a:gd name="connsiteX79" fmla="*/ 358618 w 540885"/>
                    <a:gd name="connsiteY79" fmla="*/ 216777 h 496091"/>
                    <a:gd name="connsiteX80" fmla="*/ 360590 w 540885"/>
                    <a:gd name="connsiteY80" fmla="*/ 222270 h 496091"/>
                    <a:gd name="connsiteX81" fmla="*/ 360590 w 540885"/>
                    <a:gd name="connsiteY81" fmla="*/ 274386 h 496091"/>
                    <a:gd name="connsiteX82" fmla="*/ 358618 w 540885"/>
                    <a:gd name="connsiteY82" fmla="*/ 279880 h 496091"/>
                    <a:gd name="connsiteX83" fmla="*/ 354110 w 540885"/>
                    <a:gd name="connsiteY83" fmla="*/ 282838 h 496091"/>
                    <a:gd name="connsiteX84" fmla="*/ 310445 w 540885"/>
                    <a:gd name="connsiteY84" fmla="*/ 289599 h 496091"/>
                    <a:gd name="connsiteX85" fmla="*/ 301430 w 540885"/>
                    <a:gd name="connsiteY85" fmla="*/ 311009 h 496091"/>
                    <a:gd name="connsiteX86" fmla="*/ 326784 w 540885"/>
                    <a:gd name="connsiteY86" fmla="*/ 343405 h 496091"/>
                    <a:gd name="connsiteX87" fmla="*/ 328756 w 540885"/>
                    <a:gd name="connsiteY87" fmla="*/ 349040 h 496091"/>
                    <a:gd name="connsiteX88" fmla="*/ 326784 w 540885"/>
                    <a:gd name="connsiteY88" fmla="*/ 354392 h 496091"/>
                    <a:gd name="connsiteX89" fmla="*/ 303543 w 540885"/>
                    <a:gd name="connsiteY89" fmla="*/ 379605 h 496091"/>
                    <a:gd name="connsiteX90" fmla="*/ 281429 w 540885"/>
                    <a:gd name="connsiteY90" fmla="*/ 396367 h 496091"/>
                    <a:gd name="connsiteX91" fmla="*/ 275513 w 540885"/>
                    <a:gd name="connsiteY91" fmla="*/ 394395 h 496091"/>
                    <a:gd name="connsiteX92" fmla="*/ 243117 w 540885"/>
                    <a:gd name="connsiteY92" fmla="*/ 369041 h 496091"/>
                    <a:gd name="connsiteX93" fmla="*/ 221425 w 540885"/>
                    <a:gd name="connsiteY93" fmla="*/ 377774 h 496091"/>
                    <a:gd name="connsiteX94" fmla="*/ 214945 w 540885"/>
                    <a:gd name="connsiteY94" fmla="*/ 421439 h 496091"/>
                    <a:gd name="connsiteX95" fmla="*/ 206494 w 540885"/>
                    <a:gd name="connsiteY95" fmla="*/ 428200 h 496091"/>
                    <a:gd name="connsiteX96" fmla="*/ 154096 w 540885"/>
                    <a:gd name="connsiteY96" fmla="*/ 428200 h 496091"/>
                    <a:gd name="connsiteX97" fmla="*/ 148462 w 540885"/>
                    <a:gd name="connsiteY97" fmla="*/ 426087 h 496091"/>
                    <a:gd name="connsiteX98" fmla="*/ 145645 w 540885"/>
                    <a:gd name="connsiteY98" fmla="*/ 421158 h 496091"/>
                    <a:gd name="connsiteX99" fmla="*/ 139165 w 540885"/>
                    <a:gd name="connsiteY99" fmla="*/ 378056 h 496091"/>
                    <a:gd name="connsiteX100" fmla="*/ 118037 w 540885"/>
                    <a:gd name="connsiteY100" fmla="*/ 369323 h 496091"/>
                    <a:gd name="connsiteX101" fmla="*/ 84795 w 540885"/>
                    <a:gd name="connsiteY101" fmla="*/ 394395 h 496091"/>
                    <a:gd name="connsiteX102" fmla="*/ 79161 w 540885"/>
                    <a:gd name="connsiteY102" fmla="*/ 396367 h 496091"/>
                    <a:gd name="connsiteX103" fmla="*/ 73245 w 540885"/>
                    <a:gd name="connsiteY103" fmla="*/ 394113 h 496091"/>
                    <a:gd name="connsiteX104" fmla="*/ 32679 w 540885"/>
                    <a:gd name="connsiteY104" fmla="*/ 349040 h 496091"/>
                    <a:gd name="connsiteX105" fmla="*/ 34651 w 540885"/>
                    <a:gd name="connsiteY105" fmla="*/ 343687 h 496091"/>
                    <a:gd name="connsiteX106" fmla="*/ 46201 w 540885"/>
                    <a:gd name="connsiteY106" fmla="*/ 328756 h 496091"/>
                    <a:gd name="connsiteX107" fmla="*/ 59441 w 540885"/>
                    <a:gd name="connsiteY107" fmla="*/ 311572 h 496091"/>
                    <a:gd name="connsiteX108" fmla="*/ 49581 w 540885"/>
                    <a:gd name="connsiteY108" fmla="*/ 288472 h 496091"/>
                    <a:gd name="connsiteX109" fmla="*/ 6761 w 540885"/>
                    <a:gd name="connsiteY109" fmla="*/ 281711 h 496091"/>
                    <a:gd name="connsiteX110" fmla="*/ 1972 w 540885"/>
                    <a:gd name="connsiteY110" fmla="*/ 279034 h 496091"/>
                    <a:gd name="connsiteX111" fmla="*/ 0 w 540885"/>
                    <a:gd name="connsiteY111" fmla="*/ 273541 h 496091"/>
                    <a:gd name="connsiteX112" fmla="*/ 0 w 540885"/>
                    <a:gd name="connsiteY112" fmla="*/ 221425 h 496091"/>
                    <a:gd name="connsiteX113" fmla="*/ 1972 w 540885"/>
                    <a:gd name="connsiteY113" fmla="*/ 215932 h 496091"/>
                    <a:gd name="connsiteX114" fmla="*/ 6480 w 540885"/>
                    <a:gd name="connsiteY114" fmla="*/ 212973 h 496091"/>
                    <a:gd name="connsiteX115" fmla="*/ 50145 w 540885"/>
                    <a:gd name="connsiteY115" fmla="*/ 206213 h 496091"/>
                    <a:gd name="connsiteX116" fmla="*/ 59159 w 540885"/>
                    <a:gd name="connsiteY116" fmla="*/ 184802 h 496091"/>
                    <a:gd name="connsiteX117" fmla="*/ 33806 w 540885"/>
                    <a:gd name="connsiteY117" fmla="*/ 152406 h 496091"/>
                    <a:gd name="connsiteX118" fmla="*/ 31834 w 540885"/>
                    <a:gd name="connsiteY118" fmla="*/ 146772 h 496091"/>
                    <a:gd name="connsiteX119" fmla="*/ 33806 w 540885"/>
                    <a:gd name="connsiteY119" fmla="*/ 141137 h 496091"/>
                    <a:gd name="connsiteX120" fmla="*/ 56906 w 540885"/>
                    <a:gd name="connsiteY120" fmla="*/ 116065 h 496091"/>
                    <a:gd name="connsiteX121" fmla="*/ 79161 w 540885"/>
                    <a:gd name="connsiteY121" fmla="*/ 99444 h 496091"/>
                    <a:gd name="connsiteX122" fmla="*/ 85077 w 540885"/>
                    <a:gd name="connsiteY122" fmla="*/ 101416 h 496091"/>
                    <a:gd name="connsiteX123" fmla="*/ 117474 w 540885"/>
                    <a:gd name="connsiteY123" fmla="*/ 126770 h 496091"/>
                    <a:gd name="connsiteX124" fmla="*/ 139165 w 540885"/>
                    <a:gd name="connsiteY124" fmla="*/ 117755 h 496091"/>
                    <a:gd name="connsiteX125" fmla="*/ 145645 w 540885"/>
                    <a:gd name="connsiteY125" fmla="*/ 74372 h 496091"/>
                    <a:gd name="connsiteX126" fmla="*/ 154096 w 540885"/>
                    <a:gd name="connsiteY126" fmla="*/ 67611 h 496091"/>
                    <a:gd name="connsiteX127" fmla="*/ 396649 w 540885"/>
                    <a:gd name="connsiteY127" fmla="*/ 0 h 496091"/>
                    <a:gd name="connsiteX128" fmla="*/ 409608 w 540885"/>
                    <a:gd name="connsiteY128" fmla="*/ 13100 h 496091"/>
                    <a:gd name="connsiteX129" fmla="*/ 424257 w 540885"/>
                    <a:gd name="connsiteY129" fmla="*/ 32116 h 496091"/>
                    <a:gd name="connsiteX130" fmla="*/ 432708 w 540885"/>
                    <a:gd name="connsiteY130" fmla="*/ 31552 h 496091"/>
                    <a:gd name="connsiteX131" fmla="*/ 441160 w 540885"/>
                    <a:gd name="connsiteY131" fmla="*/ 32116 h 496091"/>
                    <a:gd name="connsiteX132" fmla="*/ 467077 w 540885"/>
                    <a:gd name="connsiteY132" fmla="*/ 564 h 496091"/>
                    <a:gd name="connsiteX133" fmla="*/ 468767 w 540885"/>
                    <a:gd name="connsiteY133" fmla="*/ 0 h 496091"/>
                    <a:gd name="connsiteX134" fmla="*/ 503699 w 540885"/>
                    <a:gd name="connsiteY134" fmla="*/ 19720 h 496091"/>
                    <a:gd name="connsiteX135" fmla="*/ 504826 w 540885"/>
                    <a:gd name="connsiteY135" fmla="*/ 21692 h 496091"/>
                    <a:gd name="connsiteX136" fmla="*/ 490459 w 540885"/>
                    <a:gd name="connsiteY136" fmla="*/ 60568 h 496091"/>
                    <a:gd name="connsiteX137" fmla="*/ 498910 w 540885"/>
                    <a:gd name="connsiteY137" fmla="*/ 75217 h 496091"/>
                    <a:gd name="connsiteX138" fmla="*/ 540885 w 540885"/>
                    <a:gd name="connsiteY138" fmla="*/ 83950 h 496091"/>
                    <a:gd name="connsiteX139" fmla="*/ 540885 w 540885"/>
                    <a:gd name="connsiteY139" fmla="*/ 123390 h 496091"/>
                    <a:gd name="connsiteX140" fmla="*/ 498910 w 540885"/>
                    <a:gd name="connsiteY140" fmla="*/ 132123 h 496091"/>
                    <a:gd name="connsiteX141" fmla="*/ 490459 w 540885"/>
                    <a:gd name="connsiteY141" fmla="*/ 146772 h 496091"/>
                    <a:gd name="connsiteX142" fmla="*/ 504826 w 540885"/>
                    <a:gd name="connsiteY142" fmla="*/ 185648 h 496091"/>
                    <a:gd name="connsiteX143" fmla="*/ 503699 w 540885"/>
                    <a:gd name="connsiteY143" fmla="*/ 187619 h 496091"/>
                    <a:gd name="connsiteX144" fmla="*/ 468767 w 540885"/>
                    <a:gd name="connsiteY144" fmla="*/ 207621 h 496091"/>
                    <a:gd name="connsiteX145" fmla="*/ 455809 w 540885"/>
                    <a:gd name="connsiteY145" fmla="*/ 194381 h 496091"/>
                    <a:gd name="connsiteX146" fmla="*/ 441160 w 540885"/>
                    <a:gd name="connsiteY146" fmla="*/ 175224 h 496091"/>
                    <a:gd name="connsiteX147" fmla="*/ 432708 w 540885"/>
                    <a:gd name="connsiteY147" fmla="*/ 175788 h 496091"/>
                    <a:gd name="connsiteX148" fmla="*/ 424257 w 540885"/>
                    <a:gd name="connsiteY148" fmla="*/ 175224 h 496091"/>
                    <a:gd name="connsiteX149" fmla="*/ 409608 w 540885"/>
                    <a:gd name="connsiteY149" fmla="*/ 194381 h 496091"/>
                    <a:gd name="connsiteX150" fmla="*/ 396649 w 540885"/>
                    <a:gd name="connsiteY150" fmla="*/ 207621 h 496091"/>
                    <a:gd name="connsiteX151" fmla="*/ 361717 w 540885"/>
                    <a:gd name="connsiteY151" fmla="*/ 187619 h 496091"/>
                    <a:gd name="connsiteX152" fmla="*/ 360591 w 540885"/>
                    <a:gd name="connsiteY152" fmla="*/ 185648 h 496091"/>
                    <a:gd name="connsiteX153" fmla="*/ 374958 w 540885"/>
                    <a:gd name="connsiteY153" fmla="*/ 146772 h 496091"/>
                    <a:gd name="connsiteX154" fmla="*/ 366507 w 540885"/>
                    <a:gd name="connsiteY154" fmla="*/ 132123 h 496091"/>
                    <a:gd name="connsiteX155" fmla="*/ 324532 w 540885"/>
                    <a:gd name="connsiteY155" fmla="*/ 123390 h 496091"/>
                    <a:gd name="connsiteX156" fmla="*/ 324532 w 540885"/>
                    <a:gd name="connsiteY156" fmla="*/ 83950 h 496091"/>
                    <a:gd name="connsiteX157" fmla="*/ 366507 w 540885"/>
                    <a:gd name="connsiteY157" fmla="*/ 75217 h 496091"/>
                    <a:gd name="connsiteX158" fmla="*/ 374958 w 540885"/>
                    <a:gd name="connsiteY158" fmla="*/ 60568 h 496091"/>
                    <a:gd name="connsiteX159" fmla="*/ 360591 w 540885"/>
                    <a:gd name="connsiteY159" fmla="*/ 21692 h 496091"/>
                    <a:gd name="connsiteX160" fmla="*/ 361717 w 540885"/>
                    <a:gd name="connsiteY160" fmla="*/ 19720 h 496091"/>
                    <a:gd name="connsiteX161" fmla="*/ 371577 w 540885"/>
                    <a:gd name="connsiteY161" fmla="*/ 14086 h 496091"/>
                    <a:gd name="connsiteX162" fmla="*/ 388198 w 540885"/>
                    <a:gd name="connsiteY162" fmla="*/ 4508 h 496091"/>
                    <a:gd name="connsiteX163" fmla="*/ 396649 w 540885"/>
                    <a:gd name="connsiteY163" fmla="*/ 0 h 49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</a:cxnLst>
                  <a:rect l="l" t="t" r="r" b="b"/>
                  <a:pathLst>
                    <a:path w="540885" h="496091">
                      <a:moveTo>
                        <a:pt x="432708" y="356081"/>
                      </a:moveTo>
                      <a:cubicBezTo>
                        <a:pt x="422942" y="356081"/>
                        <a:pt x="414491" y="359650"/>
                        <a:pt x="407355" y="366786"/>
                      </a:cubicBezTo>
                      <a:cubicBezTo>
                        <a:pt x="400218" y="373923"/>
                        <a:pt x="396649" y="382375"/>
                        <a:pt x="396649" y="392140"/>
                      </a:cubicBezTo>
                      <a:cubicBezTo>
                        <a:pt x="396649" y="402094"/>
                        <a:pt x="400171" y="410592"/>
                        <a:pt x="407213" y="417635"/>
                      </a:cubicBezTo>
                      <a:cubicBezTo>
                        <a:pt x="414257" y="424678"/>
                        <a:pt x="422754" y="428199"/>
                        <a:pt x="432708" y="428199"/>
                      </a:cubicBezTo>
                      <a:cubicBezTo>
                        <a:pt x="442662" y="428199"/>
                        <a:pt x="451161" y="424678"/>
                        <a:pt x="458203" y="417635"/>
                      </a:cubicBezTo>
                      <a:cubicBezTo>
                        <a:pt x="465246" y="410592"/>
                        <a:pt x="468767" y="402094"/>
                        <a:pt x="468767" y="392140"/>
                      </a:cubicBezTo>
                      <a:cubicBezTo>
                        <a:pt x="468767" y="382375"/>
                        <a:pt x="465199" y="373923"/>
                        <a:pt x="458063" y="366786"/>
                      </a:cubicBezTo>
                      <a:cubicBezTo>
                        <a:pt x="450925" y="359650"/>
                        <a:pt x="442474" y="356081"/>
                        <a:pt x="432708" y="356081"/>
                      </a:cubicBezTo>
                      <a:close/>
                      <a:moveTo>
                        <a:pt x="396649" y="288471"/>
                      </a:moveTo>
                      <a:cubicBezTo>
                        <a:pt x="398152" y="288471"/>
                        <a:pt x="402471" y="292838"/>
                        <a:pt x="409608" y="301570"/>
                      </a:cubicBezTo>
                      <a:cubicBezTo>
                        <a:pt x="416744" y="310303"/>
                        <a:pt x="421628" y="316642"/>
                        <a:pt x="424257" y="320586"/>
                      </a:cubicBezTo>
                      <a:cubicBezTo>
                        <a:pt x="428013" y="320210"/>
                        <a:pt x="430830" y="320023"/>
                        <a:pt x="432708" y="320023"/>
                      </a:cubicBezTo>
                      <a:cubicBezTo>
                        <a:pt x="434586" y="320023"/>
                        <a:pt x="437403" y="320210"/>
                        <a:pt x="441160" y="320586"/>
                      </a:cubicBezTo>
                      <a:cubicBezTo>
                        <a:pt x="450738" y="307251"/>
                        <a:pt x="459377" y="296734"/>
                        <a:pt x="467077" y="289034"/>
                      </a:cubicBezTo>
                      <a:lnTo>
                        <a:pt x="468767" y="288471"/>
                      </a:lnTo>
                      <a:cubicBezTo>
                        <a:pt x="469518" y="288471"/>
                        <a:pt x="481162" y="295044"/>
                        <a:pt x="503699" y="308190"/>
                      </a:cubicBezTo>
                      <a:cubicBezTo>
                        <a:pt x="504450" y="308754"/>
                        <a:pt x="504826" y="309412"/>
                        <a:pt x="504826" y="310163"/>
                      </a:cubicBezTo>
                      <a:cubicBezTo>
                        <a:pt x="504826" y="314858"/>
                        <a:pt x="500037" y="327816"/>
                        <a:pt x="490459" y="349039"/>
                      </a:cubicBezTo>
                      <a:cubicBezTo>
                        <a:pt x="493651" y="353358"/>
                        <a:pt x="496468" y="358241"/>
                        <a:pt x="498910" y="363688"/>
                      </a:cubicBezTo>
                      <a:cubicBezTo>
                        <a:pt x="526893" y="366505"/>
                        <a:pt x="540885" y="369416"/>
                        <a:pt x="540885" y="372421"/>
                      </a:cubicBezTo>
                      <a:lnTo>
                        <a:pt x="540885" y="411860"/>
                      </a:lnTo>
                      <a:cubicBezTo>
                        <a:pt x="540885" y="414865"/>
                        <a:pt x="526893" y="417776"/>
                        <a:pt x="498910" y="420593"/>
                      </a:cubicBezTo>
                      <a:cubicBezTo>
                        <a:pt x="496657" y="425664"/>
                        <a:pt x="493839" y="430547"/>
                        <a:pt x="490459" y="435242"/>
                      </a:cubicBezTo>
                      <a:cubicBezTo>
                        <a:pt x="500037" y="456464"/>
                        <a:pt x="504826" y="469423"/>
                        <a:pt x="504826" y="474118"/>
                      </a:cubicBezTo>
                      <a:cubicBezTo>
                        <a:pt x="504826" y="474869"/>
                        <a:pt x="504450" y="475527"/>
                        <a:pt x="503699" y="476090"/>
                      </a:cubicBezTo>
                      <a:cubicBezTo>
                        <a:pt x="480787" y="489424"/>
                        <a:pt x="469143" y="496091"/>
                        <a:pt x="468767" y="496091"/>
                      </a:cubicBezTo>
                      <a:cubicBezTo>
                        <a:pt x="467265" y="496091"/>
                        <a:pt x="462945" y="491678"/>
                        <a:pt x="455809" y="482851"/>
                      </a:cubicBezTo>
                      <a:cubicBezTo>
                        <a:pt x="448672" y="474024"/>
                        <a:pt x="443788" y="467639"/>
                        <a:pt x="441160" y="463695"/>
                      </a:cubicBezTo>
                      <a:cubicBezTo>
                        <a:pt x="437403" y="464070"/>
                        <a:pt x="434586" y="464258"/>
                        <a:pt x="432708" y="464258"/>
                      </a:cubicBezTo>
                      <a:cubicBezTo>
                        <a:pt x="430830" y="464258"/>
                        <a:pt x="428013" y="464070"/>
                        <a:pt x="424257" y="463695"/>
                      </a:cubicBezTo>
                      <a:cubicBezTo>
                        <a:pt x="421628" y="467639"/>
                        <a:pt x="416744" y="474024"/>
                        <a:pt x="409608" y="482851"/>
                      </a:cubicBezTo>
                      <a:cubicBezTo>
                        <a:pt x="402471" y="491678"/>
                        <a:pt x="398152" y="496091"/>
                        <a:pt x="396649" y="496091"/>
                      </a:cubicBezTo>
                      <a:cubicBezTo>
                        <a:pt x="396274" y="496091"/>
                        <a:pt x="384629" y="489424"/>
                        <a:pt x="361717" y="476090"/>
                      </a:cubicBezTo>
                      <a:cubicBezTo>
                        <a:pt x="360966" y="475527"/>
                        <a:pt x="360591" y="474869"/>
                        <a:pt x="360591" y="474118"/>
                      </a:cubicBezTo>
                      <a:cubicBezTo>
                        <a:pt x="360591" y="469423"/>
                        <a:pt x="365380" y="456464"/>
                        <a:pt x="374958" y="435242"/>
                      </a:cubicBezTo>
                      <a:cubicBezTo>
                        <a:pt x="371577" y="430547"/>
                        <a:pt x="368760" y="425664"/>
                        <a:pt x="366507" y="420593"/>
                      </a:cubicBezTo>
                      <a:cubicBezTo>
                        <a:pt x="338523" y="417776"/>
                        <a:pt x="324532" y="414865"/>
                        <a:pt x="324532" y="411860"/>
                      </a:cubicBezTo>
                      <a:lnTo>
                        <a:pt x="324532" y="372421"/>
                      </a:lnTo>
                      <a:cubicBezTo>
                        <a:pt x="324532" y="369416"/>
                        <a:pt x="338523" y="366505"/>
                        <a:pt x="366507" y="363688"/>
                      </a:cubicBezTo>
                      <a:cubicBezTo>
                        <a:pt x="368948" y="358241"/>
                        <a:pt x="371765" y="353358"/>
                        <a:pt x="374958" y="349039"/>
                      </a:cubicBezTo>
                      <a:cubicBezTo>
                        <a:pt x="365380" y="327816"/>
                        <a:pt x="360591" y="314858"/>
                        <a:pt x="360591" y="310163"/>
                      </a:cubicBezTo>
                      <a:cubicBezTo>
                        <a:pt x="360591" y="309412"/>
                        <a:pt x="360966" y="308754"/>
                        <a:pt x="361717" y="308190"/>
                      </a:cubicBezTo>
                      <a:cubicBezTo>
                        <a:pt x="362468" y="307815"/>
                        <a:pt x="365755" y="305937"/>
                        <a:pt x="371577" y="302557"/>
                      </a:cubicBezTo>
                      <a:cubicBezTo>
                        <a:pt x="377399" y="299176"/>
                        <a:pt x="382939" y="295983"/>
                        <a:pt x="388198" y="292978"/>
                      </a:cubicBezTo>
                      <a:cubicBezTo>
                        <a:pt x="393457" y="289974"/>
                        <a:pt x="396274" y="288471"/>
                        <a:pt x="396649" y="288471"/>
                      </a:cubicBezTo>
                      <a:close/>
                      <a:moveTo>
                        <a:pt x="180295" y="175788"/>
                      </a:moveTo>
                      <a:cubicBezTo>
                        <a:pt x="160387" y="175788"/>
                        <a:pt x="143391" y="182830"/>
                        <a:pt x="129305" y="196916"/>
                      </a:cubicBezTo>
                      <a:cubicBezTo>
                        <a:pt x="115220" y="211002"/>
                        <a:pt x="108177" y="227998"/>
                        <a:pt x="108177" y="247906"/>
                      </a:cubicBezTo>
                      <a:cubicBezTo>
                        <a:pt x="108177" y="267813"/>
                        <a:pt x="115220" y="284810"/>
                        <a:pt x="129305" y="298895"/>
                      </a:cubicBezTo>
                      <a:cubicBezTo>
                        <a:pt x="143391" y="312981"/>
                        <a:pt x="160387" y="320024"/>
                        <a:pt x="180295" y="320024"/>
                      </a:cubicBezTo>
                      <a:cubicBezTo>
                        <a:pt x="200202" y="320024"/>
                        <a:pt x="217199" y="312981"/>
                        <a:pt x="231285" y="298895"/>
                      </a:cubicBezTo>
                      <a:cubicBezTo>
                        <a:pt x="245370" y="284810"/>
                        <a:pt x="252413" y="267813"/>
                        <a:pt x="252413" y="247906"/>
                      </a:cubicBezTo>
                      <a:cubicBezTo>
                        <a:pt x="252413" y="227998"/>
                        <a:pt x="245370" y="211002"/>
                        <a:pt x="231285" y="196916"/>
                      </a:cubicBezTo>
                      <a:cubicBezTo>
                        <a:pt x="217199" y="182830"/>
                        <a:pt x="200202" y="175788"/>
                        <a:pt x="180295" y="175788"/>
                      </a:cubicBezTo>
                      <a:close/>
                      <a:moveTo>
                        <a:pt x="432708" y="67611"/>
                      </a:moveTo>
                      <a:cubicBezTo>
                        <a:pt x="422942" y="67611"/>
                        <a:pt x="414491" y="71179"/>
                        <a:pt x="407355" y="78316"/>
                      </a:cubicBezTo>
                      <a:cubicBezTo>
                        <a:pt x="400218" y="85453"/>
                        <a:pt x="396649" y="93904"/>
                        <a:pt x="396649" y="103670"/>
                      </a:cubicBezTo>
                      <a:cubicBezTo>
                        <a:pt x="396649" y="113624"/>
                        <a:pt x="400171" y="122122"/>
                        <a:pt x="407213" y="129165"/>
                      </a:cubicBezTo>
                      <a:cubicBezTo>
                        <a:pt x="414257" y="136207"/>
                        <a:pt x="422754" y="139729"/>
                        <a:pt x="432708" y="139729"/>
                      </a:cubicBezTo>
                      <a:cubicBezTo>
                        <a:pt x="442662" y="139729"/>
                        <a:pt x="451161" y="136207"/>
                        <a:pt x="458203" y="129165"/>
                      </a:cubicBezTo>
                      <a:cubicBezTo>
                        <a:pt x="465246" y="122122"/>
                        <a:pt x="468767" y="113624"/>
                        <a:pt x="468767" y="103670"/>
                      </a:cubicBezTo>
                      <a:cubicBezTo>
                        <a:pt x="468767" y="93904"/>
                        <a:pt x="465199" y="85453"/>
                        <a:pt x="458063" y="78316"/>
                      </a:cubicBezTo>
                      <a:cubicBezTo>
                        <a:pt x="450925" y="71179"/>
                        <a:pt x="442474" y="67611"/>
                        <a:pt x="432708" y="67611"/>
                      </a:cubicBezTo>
                      <a:close/>
                      <a:moveTo>
                        <a:pt x="154096" y="67611"/>
                      </a:moveTo>
                      <a:lnTo>
                        <a:pt x="206494" y="67611"/>
                      </a:lnTo>
                      <a:cubicBezTo>
                        <a:pt x="208559" y="67611"/>
                        <a:pt x="210438" y="68315"/>
                        <a:pt x="212128" y="69724"/>
                      </a:cubicBezTo>
                      <a:cubicBezTo>
                        <a:pt x="213818" y="71132"/>
                        <a:pt x="214757" y="72775"/>
                        <a:pt x="214945" y="74654"/>
                      </a:cubicBezTo>
                      <a:lnTo>
                        <a:pt x="221425" y="117755"/>
                      </a:lnTo>
                      <a:cubicBezTo>
                        <a:pt x="227810" y="119633"/>
                        <a:pt x="234853" y="122545"/>
                        <a:pt x="242553" y="126488"/>
                      </a:cubicBezTo>
                      <a:lnTo>
                        <a:pt x="275795" y="101416"/>
                      </a:lnTo>
                      <a:cubicBezTo>
                        <a:pt x="277297" y="100102"/>
                        <a:pt x="279175" y="99444"/>
                        <a:pt x="281429" y="99444"/>
                      </a:cubicBezTo>
                      <a:cubicBezTo>
                        <a:pt x="283494" y="99444"/>
                        <a:pt x="285466" y="100195"/>
                        <a:pt x="287345" y="101698"/>
                      </a:cubicBezTo>
                      <a:cubicBezTo>
                        <a:pt x="314389" y="126676"/>
                        <a:pt x="327911" y="141701"/>
                        <a:pt x="327911" y="146772"/>
                      </a:cubicBezTo>
                      <a:cubicBezTo>
                        <a:pt x="327911" y="148462"/>
                        <a:pt x="327254" y="150246"/>
                        <a:pt x="325939" y="152124"/>
                      </a:cubicBezTo>
                      <a:cubicBezTo>
                        <a:pt x="323685" y="155129"/>
                        <a:pt x="319742" y="160200"/>
                        <a:pt x="314108" y="167337"/>
                      </a:cubicBezTo>
                      <a:cubicBezTo>
                        <a:pt x="308473" y="174473"/>
                        <a:pt x="304248" y="180107"/>
                        <a:pt x="301430" y="184239"/>
                      </a:cubicBezTo>
                      <a:cubicBezTo>
                        <a:pt x="305749" y="193254"/>
                        <a:pt x="308942" y="200954"/>
                        <a:pt x="311008" y="207339"/>
                      </a:cubicBezTo>
                      <a:lnTo>
                        <a:pt x="353828" y="213819"/>
                      </a:lnTo>
                      <a:cubicBezTo>
                        <a:pt x="355706" y="214194"/>
                        <a:pt x="357303" y="215180"/>
                        <a:pt x="358618" y="216777"/>
                      </a:cubicBezTo>
                      <a:cubicBezTo>
                        <a:pt x="359932" y="218373"/>
                        <a:pt x="360590" y="220204"/>
                        <a:pt x="360590" y="222270"/>
                      </a:cubicBezTo>
                      <a:lnTo>
                        <a:pt x="360590" y="274386"/>
                      </a:lnTo>
                      <a:cubicBezTo>
                        <a:pt x="360590" y="276265"/>
                        <a:pt x="359932" y="278095"/>
                        <a:pt x="358618" y="279880"/>
                      </a:cubicBezTo>
                      <a:cubicBezTo>
                        <a:pt x="357303" y="281664"/>
                        <a:pt x="355800" y="282650"/>
                        <a:pt x="354110" y="282838"/>
                      </a:cubicBezTo>
                      <a:lnTo>
                        <a:pt x="310445" y="289599"/>
                      </a:lnTo>
                      <a:cubicBezTo>
                        <a:pt x="308379" y="296172"/>
                        <a:pt x="305374" y="303309"/>
                        <a:pt x="301430" y="311009"/>
                      </a:cubicBezTo>
                      <a:cubicBezTo>
                        <a:pt x="307816" y="320024"/>
                        <a:pt x="316267" y="330822"/>
                        <a:pt x="326784" y="343405"/>
                      </a:cubicBezTo>
                      <a:cubicBezTo>
                        <a:pt x="328099" y="345283"/>
                        <a:pt x="328756" y="347161"/>
                        <a:pt x="328756" y="349040"/>
                      </a:cubicBezTo>
                      <a:cubicBezTo>
                        <a:pt x="328756" y="351293"/>
                        <a:pt x="328099" y="353077"/>
                        <a:pt x="326784" y="354392"/>
                      </a:cubicBezTo>
                      <a:cubicBezTo>
                        <a:pt x="322465" y="360026"/>
                        <a:pt x="314717" y="368431"/>
                        <a:pt x="303543" y="379605"/>
                      </a:cubicBezTo>
                      <a:cubicBezTo>
                        <a:pt x="292368" y="390780"/>
                        <a:pt x="284997" y="396367"/>
                        <a:pt x="281429" y="396367"/>
                      </a:cubicBezTo>
                      <a:cubicBezTo>
                        <a:pt x="279363" y="396367"/>
                        <a:pt x="277391" y="395710"/>
                        <a:pt x="275513" y="394395"/>
                      </a:cubicBezTo>
                      <a:lnTo>
                        <a:pt x="243117" y="369041"/>
                      </a:lnTo>
                      <a:cubicBezTo>
                        <a:pt x="236167" y="372609"/>
                        <a:pt x="228937" y="375520"/>
                        <a:pt x="221425" y="377774"/>
                      </a:cubicBezTo>
                      <a:cubicBezTo>
                        <a:pt x="219359" y="398057"/>
                        <a:pt x="217199" y="412612"/>
                        <a:pt x="214945" y="421439"/>
                      </a:cubicBezTo>
                      <a:cubicBezTo>
                        <a:pt x="213630" y="425947"/>
                        <a:pt x="210813" y="428200"/>
                        <a:pt x="206494" y="428200"/>
                      </a:cubicBezTo>
                      <a:lnTo>
                        <a:pt x="154096" y="428200"/>
                      </a:lnTo>
                      <a:cubicBezTo>
                        <a:pt x="152030" y="428200"/>
                        <a:pt x="150152" y="427496"/>
                        <a:pt x="148462" y="426087"/>
                      </a:cubicBezTo>
                      <a:cubicBezTo>
                        <a:pt x="146771" y="424679"/>
                        <a:pt x="145832" y="423035"/>
                        <a:pt x="145645" y="421158"/>
                      </a:cubicBezTo>
                      <a:lnTo>
                        <a:pt x="139165" y="378056"/>
                      </a:lnTo>
                      <a:cubicBezTo>
                        <a:pt x="132779" y="376178"/>
                        <a:pt x="125737" y="373267"/>
                        <a:pt x="118037" y="369323"/>
                      </a:cubicBezTo>
                      <a:lnTo>
                        <a:pt x="84795" y="394395"/>
                      </a:lnTo>
                      <a:cubicBezTo>
                        <a:pt x="83480" y="395710"/>
                        <a:pt x="81602" y="396367"/>
                        <a:pt x="79161" y="396367"/>
                      </a:cubicBezTo>
                      <a:cubicBezTo>
                        <a:pt x="77095" y="396367"/>
                        <a:pt x="75123" y="395616"/>
                        <a:pt x="73245" y="394113"/>
                      </a:cubicBezTo>
                      <a:cubicBezTo>
                        <a:pt x="46201" y="369135"/>
                        <a:pt x="32679" y="354110"/>
                        <a:pt x="32679" y="349040"/>
                      </a:cubicBezTo>
                      <a:cubicBezTo>
                        <a:pt x="32679" y="347349"/>
                        <a:pt x="33336" y="345565"/>
                        <a:pt x="34651" y="343687"/>
                      </a:cubicBezTo>
                      <a:cubicBezTo>
                        <a:pt x="36529" y="341058"/>
                        <a:pt x="40378" y="336081"/>
                        <a:pt x="46201" y="328756"/>
                      </a:cubicBezTo>
                      <a:cubicBezTo>
                        <a:pt x="52022" y="321432"/>
                        <a:pt x="56436" y="315704"/>
                        <a:pt x="59441" y="311572"/>
                      </a:cubicBezTo>
                      <a:cubicBezTo>
                        <a:pt x="55122" y="303309"/>
                        <a:pt x="51835" y="295608"/>
                        <a:pt x="49581" y="288472"/>
                      </a:cubicBezTo>
                      <a:lnTo>
                        <a:pt x="6761" y="281711"/>
                      </a:lnTo>
                      <a:cubicBezTo>
                        <a:pt x="4883" y="281523"/>
                        <a:pt x="3286" y="280631"/>
                        <a:pt x="1972" y="279034"/>
                      </a:cubicBezTo>
                      <a:cubicBezTo>
                        <a:pt x="657" y="277438"/>
                        <a:pt x="0" y="275607"/>
                        <a:pt x="0" y="273541"/>
                      </a:cubicBezTo>
                      <a:lnTo>
                        <a:pt x="0" y="221425"/>
                      </a:lnTo>
                      <a:cubicBezTo>
                        <a:pt x="0" y="219547"/>
                        <a:pt x="657" y="217715"/>
                        <a:pt x="1972" y="215932"/>
                      </a:cubicBezTo>
                      <a:cubicBezTo>
                        <a:pt x="3286" y="214147"/>
                        <a:pt x="4789" y="213161"/>
                        <a:pt x="6480" y="212973"/>
                      </a:cubicBezTo>
                      <a:lnTo>
                        <a:pt x="50145" y="206213"/>
                      </a:lnTo>
                      <a:cubicBezTo>
                        <a:pt x="52210" y="199639"/>
                        <a:pt x="55215" y="192503"/>
                        <a:pt x="59159" y="184802"/>
                      </a:cubicBezTo>
                      <a:cubicBezTo>
                        <a:pt x="52774" y="175788"/>
                        <a:pt x="44322" y="164989"/>
                        <a:pt x="33806" y="152406"/>
                      </a:cubicBezTo>
                      <a:cubicBezTo>
                        <a:pt x="32490" y="150340"/>
                        <a:pt x="31834" y="148462"/>
                        <a:pt x="31834" y="146772"/>
                      </a:cubicBezTo>
                      <a:cubicBezTo>
                        <a:pt x="31834" y="144518"/>
                        <a:pt x="32490" y="142640"/>
                        <a:pt x="33806" y="141137"/>
                      </a:cubicBezTo>
                      <a:cubicBezTo>
                        <a:pt x="37937" y="135503"/>
                        <a:pt x="45637" y="127146"/>
                        <a:pt x="56906" y="116065"/>
                      </a:cubicBezTo>
                      <a:cubicBezTo>
                        <a:pt x="68174" y="104984"/>
                        <a:pt x="75592" y="99444"/>
                        <a:pt x="79161" y="99444"/>
                      </a:cubicBezTo>
                      <a:cubicBezTo>
                        <a:pt x="81226" y="99444"/>
                        <a:pt x="83198" y="100102"/>
                        <a:pt x="85077" y="101416"/>
                      </a:cubicBezTo>
                      <a:lnTo>
                        <a:pt x="117474" y="126770"/>
                      </a:lnTo>
                      <a:cubicBezTo>
                        <a:pt x="123859" y="123390"/>
                        <a:pt x="131089" y="120385"/>
                        <a:pt x="139165" y="117755"/>
                      </a:cubicBezTo>
                      <a:cubicBezTo>
                        <a:pt x="141231" y="97472"/>
                        <a:pt x="143391" y="83011"/>
                        <a:pt x="145645" y="74372"/>
                      </a:cubicBezTo>
                      <a:cubicBezTo>
                        <a:pt x="146959" y="69865"/>
                        <a:pt x="149776" y="67611"/>
                        <a:pt x="154096" y="67611"/>
                      </a:cubicBezTo>
                      <a:close/>
                      <a:moveTo>
                        <a:pt x="396649" y="0"/>
                      </a:moveTo>
                      <a:cubicBezTo>
                        <a:pt x="398152" y="0"/>
                        <a:pt x="402471" y="4367"/>
                        <a:pt x="409608" y="13100"/>
                      </a:cubicBezTo>
                      <a:cubicBezTo>
                        <a:pt x="416744" y="21833"/>
                        <a:pt x="421628" y="28171"/>
                        <a:pt x="424257" y="32116"/>
                      </a:cubicBezTo>
                      <a:cubicBezTo>
                        <a:pt x="428013" y="31740"/>
                        <a:pt x="430830" y="31552"/>
                        <a:pt x="432708" y="31552"/>
                      </a:cubicBezTo>
                      <a:cubicBezTo>
                        <a:pt x="434586" y="31552"/>
                        <a:pt x="437403" y="31740"/>
                        <a:pt x="441160" y="32116"/>
                      </a:cubicBezTo>
                      <a:cubicBezTo>
                        <a:pt x="450738" y="18781"/>
                        <a:pt x="459377" y="8264"/>
                        <a:pt x="467077" y="564"/>
                      </a:cubicBezTo>
                      <a:lnTo>
                        <a:pt x="468767" y="0"/>
                      </a:lnTo>
                      <a:cubicBezTo>
                        <a:pt x="469518" y="0"/>
                        <a:pt x="481162" y="6574"/>
                        <a:pt x="503699" y="19720"/>
                      </a:cubicBezTo>
                      <a:cubicBezTo>
                        <a:pt x="504450" y="20284"/>
                        <a:pt x="504826" y="20941"/>
                        <a:pt x="504826" y="21692"/>
                      </a:cubicBezTo>
                      <a:cubicBezTo>
                        <a:pt x="504826" y="26387"/>
                        <a:pt x="500037" y="39346"/>
                        <a:pt x="490459" y="60568"/>
                      </a:cubicBezTo>
                      <a:cubicBezTo>
                        <a:pt x="493651" y="64888"/>
                        <a:pt x="496468" y="69771"/>
                        <a:pt x="498910" y="75217"/>
                      </a:cubicBezTo>
                      <a:cubicBezTo>
                        <a:pt x="526893" y="78034"/>
                        <a:pt x="540885" y="80945"/>
                        <a:pt x="540885" y="83950"/>
                      </a:cubicBezTo>
                      <a:lnTo>
                        <a:pt x="540885" y="123390"/>
                      </a:lnTo>
                      <a:cubicBezTo>
                        <a:pt x="540885" y="126395"/>
                        <a:pt x="526893" y="129305"/>
                        <a:pt x="498910" y="132123"/>
                      </a:cubicBezTo>
                      <a:cubicBezTo>
                        <a:pt x="496657" y="137194"/>
                        <a:pt x="493839" y="142076"/>
                        <a:pt x="490459" y="146772"/>
                      </a:cubicBezTo>
                      <a:cubicBezTo>
                        <a:pt x="500037" y="167994"/>
                        <a:pt x="504826" y="180952"/>
                        <a:pt x="504826" y="185648"/>
                      </a:cubicBezTo>
                      <a:cubicBezTo>
                        <a:pt x="504826" y="186399"/>
                        <a:pt x="504450" y="187056"/>
                        <a:pt x="503699" y="187619"/>
                      </a:cubicBezTo>
                      <a:cubicBezTo>
                        <a:pt x="480787" y="200954"/>
                        <a:pt x="469143" y="207621"/>
                        <a:pt x="468767" y="207621"/>
                      </a:cubicBezTo>
                      <a:cubicBezTo>
                        <a:pt x="467265" y="207621"/>
                        <a:pt x="462945" y="203207"/>
                        <a:pt x="455809" y="194381"/>
                      </a:cubicBezTo>
                      <a:cubicBezTo>
                        <a:pt x="448672" y="185554"/>
                        <a:pt x="443788" y="179168"/>
                        <a:pt x="441160" y="175224"/>
                      </a:cubicBezTo>
                      <a:cubicBezTo>
                        <a:pt x="437403" y="175600"/>
                        <a:pt x="434586" y="175788"/>
                        <a:pt x="432708" y="175788"/>
                      </a:cubicBezTo>
                      <a:cubicBezTo>
                        <a:pt x="430830" y="175788"/>
                        <a:pt x="428013" y="175600"/>
                        <a:pt x="424257" y="175224"/>
                      </a:cubicBezTo>
                      <a:cubicBezTo>
                        <a:pt x="421628" y="179168"/>
                        <a:pt x="416744" y="185554"/>
                        <a:pt x="409608" y="194381"/>
                      </a:cubicBezTo>
                      <a:cubicBezTo>
                        <a:pt x="402471" y="203207"/>
                        <a:pt x="398152" y="207621"/>
                        <a:pt x="396649" y="207621"/>
                      </a:cubicBezTo>
                      <a:cubicBezTo>
                        <a:pt x="396274" y="207621"/>
                        <a:pt x="384629" y="200954"/>
                        <a:pt x="361717" y="187619"/>
                      </a:cubicBezTo>
                      <a:cubicBezTo>
                        <a:pt x="360966" y="187056"/>
                        <a:pt x="360591" y="186399"/>
                        <a:pt x="360591" y="185648"/>
                      </a:cubicBezTo>
                      <a:cubicBezTo>
                        <a:pt x="360591" y="180952"/>
                        <a:pt x="365380" y="167994"/>
                        <a:pt x="374958" y="146772"/>
                      </a:cubicBezTo>
                      <a:cubicBezTo>
                        <a:pt x="371577" y="142076"/>
                        <a:pt x="368760" y="137194"/>
                        <a:pt x="366507" y="132123"/>
                      </a:cubicBezTo>
                      <a:cubicBezTo>
                        <a:pt x="338523" y="129305"/>
                        <a:pt x="324532" y="126395"/>
                        <a:pt x="324532" y="123390"/>
                      </a:cubicBezTo>
                      <a:lnTo>
                        <a:pt x="324532" y="83950"/>
                      </a:lnTo>
                      <a:cubicBezTo>
                        <a:pt x="324532" y="80945"/>
                        <a:pt x="338523" y="78034"/>
                        <a:pt x="366507" y="75217"/>
                      </a:cubicBezTo>
                      <a:cubicBezTo>
                        <a:pt x="368948" y="69771"/>
                        <a:pt x="371765" y="64888"/>
                        <a:pt x="374958" y="60568"/>
                      </a:cubicBezTo>
                      <a:cubicBezTo>
                        <a:pt x="365380" y="39346"/>
                        <a:pt x="360591" y="26387"/>
                        <a:pt x="360591" y="21692"/>
                      </a:cubicBezTo>
                      <a:cubicBezTo>
                        <a:pt x="360591" y="20941"/>
                        <a:pt x="360966" y="20284"/>
                        <a:pt x="361717" y="19720"/>
                      </a:cubicBezTo>
                      <a:cubicBezTo>
                        <a:pt x="362468" y="19345"/>
                        <a:pt x="365755" y="17467"/>
                        <a:pt x="371577" y="14086"/>
                      </a:cubicBezTo>
                      <a:cubicBezTo>
                        <a:pt x="377399" y="10705"/>
                        <a:pt x="382939" y="7513"/>
                        <a:pt x="388198" y="4508"/>
                      </a:cubicBezTo>
                      <a:cubicBezTo>
                        <a:pt x="393457" y="1503"/>
                        <a:pt x="396274" y="0"/>
                        <a:pt x="396649" y="0"/>
                      </a:cubicBezTo>
                      <a:close/>
                    </a:path>
                  </a:pathLst>
                </a:custGeom>
                <a:solidFill>
                  <a:srgbClr val="2B8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>
                    <a:defRPr/>
                  </a:pPr>
                  <a:endParaRPr lang="en-US" sz="1350" dirty="0"/>
                </a:p>
              </p:txBody>
            </p:sp>
          </p:grpSp>
          <p:grpSp>
            <p:nvGrpSpPr>
              <p:cNvPr id="49" name="27 Grupo"/>
              <p:cNvGrpSpPr>
                <a:grpSpLocks/>
              </p:cNvGrpSpPr>
              <p:nvPr/>
            </p:nvGrpSpPr>
            <p:grpSpPr bwMode="auto">
              <a:xfrm>
                <a:off x="3259139" y="2943226"/>
                <a:ext cx="1800225" cy="1800225"/>
                <a:chOff x="1285852" y="2043578"/>
                <a:chExt cx="3600000" cy="3600000"/>
              </a:xfrm>
              <a:solidFill>
                <a:srgbClr val="1D6081"/>
              </a:solidFill>
            </p:grpSpPr>
            <p:sp>
              <p:nvSpPr>
                <p:cNvPr id="50" name="19 Conector"/>
                <p:cNvSpPr/>
                <p:nvPr/>
              </p:nvSpPr>
              <p:spPr>
                <a:xfrm>
                  <a:off x="1285852" y="2043578"/>
                  <a:ext cx="3600000" cy="3600000"/>
                </a:xfrm>
                <a:prstGeom prst="flowChartConnector">
                  <a:avLst/>
                </a:prstGeom>
                <a:grpFill/>
                <a:ln>
                  <a:solidFill>
                    <a:srgbClr val="2B8B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51" name="20 Conector"/>
                <p:cNvSpPr/>
                <p:nvPr/>
              </p:nvSpPr>
              <p:spPr>
                <a:xfrm>
                  <a:off x="1549343" y="2297546"/>
                  <a:ext cx="3095239" cy="309523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52" name="21 Conector"/>
                <p:cNvSpPr/>
                <p:nvPr/>
              </p:nvSpPr>
              <p:spPr>
                <a:xfrm>
                  <a:off x="1727121" y="2516595"/>
                  <a:ext cx="2701588" cy="2698413"/>
                </a:xfrm>
                <a:prstGeom prst="flowChartConnector">
                  <a:avLst/>
                </a:prstGeom>
                <a:solidFill>
                  <a:srgbClr val="1B58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53" name="23 Conector"/>
                <p:cNvSpPr/>
                <p:nvPr/>
              </p:nvSpPr>
              <p:spPr>
                <a:xfrm>
                  <a:off x="2000137" y="2786435"/>
                  <a:ext cx="2158730" cy="2161906"/>
                </a:xfrm>
                <a:prstGeom prst="flowChartConnector">
                  <a:avLst/>
                </a:prstGeom>
                <a:grpFill/>
                <a:ln>
                  <a:solidFill>
                    <a:srgbClr val="2B8B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54" name="24 Conector"/>
                <p:cNvSpPr/>
                <p:nvPr/>
              </p:nvSpPr>
              <p:spPr>
                <a:xfrm>
                  <a:off x="2285851" y="3094373"/>
                  <a:ext cx="1619048" cy="161904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55" name="25 Conector"/>
                <p:cNvSpPr/>
                <p:nvPr/>
              </p:nvSpPr>
              <p:spPr>
                <a:xfrm>
                  <a:off x="2565216" y="3357864"/>
                  <a:ext cx="1079365" cy="1079365"/>
                </a:xfrm>
                <a:prstGeom prst="flowChartConnector">
                  <a:avLst/>
                </a:prstGeom>
                <a:grpFill/>
                <a:ln>
                  <a:solidFill>
                    <a:srgbClr val="95D3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56" name="26 Conector"/>
                <p:cNvSpPr/>
                <p:nvPr/>
              </p:nvSpPr>
              <p:spPr>
                <a:xfrm>
                  <a:off x="2819184" y="3643578"/>
                  <a:ext cx="536509" cy="539683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grpSp>
            <p:nvGrpSpPr>
              <p:cNvPr id="57" name="Grupo 1"/>
              <p:cNvGrpSpPr>
                <a:grpSpLocks/>
              </p:cNvGrpSpPr>
              <p:nvPr/>
            </p:nvGrpSpPr>
            <p:grpSpPr bwMode="auto">
              <a:xfrm>
                <a:off x="4148138" y="2933701"/>
                <a:ext cx="887412" cy="942975"/>
                <a:chOff x="2624676" y="2933265"/>
                <a:chExt cx="886346" cy="943725"/>
              </a:xfrm>
            </p:grpSpPr>
            <p:cxnSp>
              <p:nvCxnSpPr>
                <p:cNvPr id="58" name="29 Conector recto"/>
                <p:cNvCxnSpPr/>
                <p:nvPr/>
              </p:nvCxnSpPr>
              <p:spPr bwMode="auto">
                <a:xfrm rot="5400000" flipH="1" flipV="1">
                  <a:off x="2588138" y="3049241"/>
                  <a:ext cx="864287" cy="791210"/>
                </a:xfrm>
                <a:prstGeom prst="line">
                  <a:avLst/>
                </a:prstGeom>
                <a:ln w="57150">
                  <a:solidFill>
                    <a:srgbClr val="5255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40 Conector recto"/>
                <p:cNvCxnSpPr/>
                <p:nvPr/>
              </p:nvCxnSpPr>
              <p:spPr bwMode="auto">
                <a:xfrm>
                  <a:off x="3346120" y="3076254"/>
                  <a:ext cx="164902" cy="0"/>
                </a:xfrm>
                <a:prstGeom prst="line">
                  <a:avLst/>
                </a:prstGeom>
                <a:ln w="28575">
                  <a:solidFill>
                    <a:srgbClr val="5255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41 Conector recto"/>
                <p:cNvCxnSpPr/>
                <p:nvPr/>
              </p:nvCxnSpPr>
              <p:spPr bwMode="auto">
                <a:xfrm rot="16200000" flipH="1">
                  <a:off x="3254778" y="3003995"/>
                  <a:ext cx="171586" cy="30126"/>
                </a:xfrm>
                <a:prstGeom prst="line">
                  <a:avLst/>
                </a:prstGeom>
                <a:ln w="28575">
                  <a:solidFill>
                    <a:srgbClr val="5255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41 Conector recto"/>
                <p:cNvCxnSpPr/>
                <p:nvPr/>
              </p:nvCxnSpPr>
              <p:spPr bwMode="auto">
                <a:xfrm rot="16200000" flipH="1">
                  <a:off x="3195318" y="3042918"/>
                  <a:ext cx="171586" cy="28541"/>
                </a:xfrm>
                <a:prstGeom prst="line">
                  <a:avLst/>
                </a:prstGeom>
                <a:ln w="28575">
                  <a:solidFill>
                    <a:srgbClr val="5255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41 Conector recto"/>
                <p:cNvCxnSpPr/>
                <p:nvPr/>
              </p:nvCxnSpPr>
              <p:spPr bwMode="auto">
                <a:xfrm rot="16200000" flipH="1">
                  <a:off x="3135859" y="3105675"/>
                  <a:ext cx="171586" cy="30127"/>
                </a:xfrm>
                <a:prstGeom prst="line">
                  <a:avLst/>
                </a:prstGeom>
                <a:ln w="28575">
                  <a:solidFill>
                    <a:srgbClr val="5255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40 Conector recto"/>
                <p:cNvCxnSpPr/>
                <p:nvPr/>
              </p:nvCxnSpPr>
              <p:spPr bwMode="auto">
                <a:xfrm>
                  <a:off x="3303310" y="3138216"/>
                  <a:ext cx="164902" cy="1588"/>
                </a:xfrm>
                <a:prstGeom prst="line">
                  <a:avLst/>
                </a:prstGeom>
                <a:ln w="28575">
                  <a:solidFill>
                    <a:srgbClr val="5255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40 Conector recto"/>
                <p:cNvCxnSpPr/>
                <p:nvPr/>
              </p:nvCxnSpPr>
              <p:spPr bwMode="auto">
                <a:xfrm>
                  <a:off x="3239886" y="3211299"/>
                  <a:ext cx="164902" cy="0"/>
                </a:xfrm>
                <a:prstGeom prst="line">
                  <a:avLst/>
                </a:prstGeom>
                <a:ln w="28575">
                  <a:solidFill>
                    <a:srgbClr val="5255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5" name="Rectángulo 64"/>
          <p:cNvSpPr/>
          <p:nvPr/>
        </p:nvSpPr>
        <p:spPr>
          <a:xfrm>
            <a:off x="1319408" y="1309367"/>
            <a:ext cx="2970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4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Objetivos</a:t>
            </a:r>
          </a:p>
        </p:txBody>
      </p:sp>
      <p:grpSp>
        <p:nvGrpSpPr>
          <p:cNvPr id="69" name="Grupo 68"/>
          <p:cNvGrpSpPr/>
          <p:nvPr/>
        </p:nvGrpSpPr>
        <p:grpSpPr>
          <a:xfrm>
            <a:off x="5171348" y="4771208"/>
            <a:ext cx="5427398" cy="795337"/>
            <a:chOff x="6604001" y="3287714"/>
            <a:chExt cx="5427398" cy="795337"/>
          </a:xfrm>
        </p:grpSpPr>
        <p:grpSp>
          <p:nvGrpSpPr>
            <p:cNvPr id="70" name="Grupo 5"/>
            <p:cNvGrpSpPr>
              <a:grpSpLocks/>
            </p:cNvGrpSpPr>
            <p:nvPr/>
          </p:nvGrpSpPr>
          <p:grpSpPr bwMode="auto">
            <a:xfrm>
              <a:off x="6632576" y="3287714"/>
              <a:ext cx="5398823" cy="795337"/>
              <a:chOff x="5094288" y="3278188"/>
              <a:chExt cx="5398821" cy="795337"/>
            </a:xfrm>
          </p:grpSpPr>
          <p:sp>
            <p:nvSpPr>
              <p:cNvPr id="73" name="Redondear rectángulo de esquina diagonal 72"/>
              <p:cNvSpPr/>
              <p:nvPr/>
            </p:nvSpPr>
            <p:spPr>
              <a:xfrm>
                <a:off x="5099051" y="3278188"/>
                <a:ext cx="5394058" cy="792162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2B8BBB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74" name="Redondear rectángulo de esquina diagonal 73"/>
              <p:cNvSpPr/>
              <p:nvPr/>
            </p:nvSpPr>
            <p:spPr>
              <a:xfrm>
                <a:off x="5094288" y="3281363"/>
                <a:ext cx="752475" cy="792162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2B8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71" name="30 CuadroTexto"/>
            <p:cNvSpPr txBox="1">
              <a:spLocks noChangeArrowheads="1"/>
            </p:cNvSpPr>
            <p:nvPr/>
          </p:nvSpPr>
          <p:spPr bwMode="auto">
            <a:xfrm>
              <a:off x="7434397" y="3457577"/>
              <a:ext cx="4568560" cy="45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>
              <a:defPPr>
                <a:defRPr lang="es-CL"/>
              </a:defPPr>
              <a:lvl1pPr>
                <a:lnSpc>
                  <a:spcPct val="150000"/>
                </a:lnSpc>
                <a:defRPr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s-CL" dirty="0">
                  <a:solidFill>
                    <a:schemeClr val="bg1"/>
                  </a:solidFill>
                </a:rPr>
                <a:t>Fomentar un </a:t>
              </a:r>
              <a:r>
                <a:rPr lang="es-CL" b="1" dirty="0"/>
                <a:t>trabajo colaborativo</a:t>
              </a:r>
            </a:p>
          </p:txBody>
        </p:sp>
        <p:sp>
          <p:nvSpPr>
            <p:cNvPr id="72" name="30 CuadroTexto"/>
            <p:cNvSpPr txBox="1">
              <a:spLocks noChangeArrowheads="1"/>
            </p:cNvSpPr>
            <p:nvPr/>
          </p:nvSpPr>
          <p:spPr bwMode="auto">
            <a:xfrm>
              <a:off x="6604001" y="3579813"/>
              <a:ext cx="739775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ctr" defTabSz="848921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Roboto Thin"/>
                </a:rPr>
                <a:t>5</a:t>
              </a:r>
              <a:endParaRPr lang="es-ES" sz="2800" b="1" dirty="0">
                <a:solidFill>
                  <a:schemeClr val="bg1"/>
                </a:solidFill>
                <a:latin typeface="Roboto Thin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4703170" y="5680580"/>
            <a:ext cx="5464968" cy="800100"/>
            <a:chOff x="6618288" y="2276475"/>
            <a:chExt cx="5464968" cy="800100"/>
          </a:xfrm>
        </p:grpSpPr>
        <p:grpSp>
          <p:nvGrpSpPr>
            <p:cNvPr id="76" name="Grupo 7"/>
            <p:cNvGrpSpPr>
              <a:grpSpLocks/>
            </p:cNvGrpSpPr>
            <p:nvPr/>
          </p:nvGrpSpPr>
          <p:grpSpPr bwMode="auto">
            <a:xfrm>
              <a:off x="6618288" y="2276475"/>
              <a:ext cx="5464968" cy="800100"/>
              <a:chOff x="5094288" y="2341232"/>
              <a:chExt cx="5464968" cy="800431"/>
            </a:xfrm>
          </p:grpSpPr>
          <p:sp>
            <p:nvSpPr>
              <p:cNvPr id="79" name="Redondear rectángulo de esquina diagonal 78"/>
              <p:cNvSpPr/>
              <p:nvPr/>
            </p:nvSpPr>
            <p:spPr>
              <a:xfrm>
                <a:off x="5099050" y="2345997"/>
                <a:ext cx="5460206" cy="792490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6BC2D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80" name="Redondear rectángulo de esquina diagonal 79"/>
              <p:cNvSpPr/>
              <p:nvPr/>
            </p:nvSpPr>
            <p:spPr>
              <a:xfrm>
                <a:off x="5094288" y="2341232"/>
                <a:ext cx="752475" cy="800431"/>
              </a:xfrm>
              <a:prstGeom prst="round2DiagRect">
                <a:avLst>
                  <a:gd name="adj1" fmla="val 40944"/>
                  <a:gd name="adj2" fmla="val 0"/>
                </a:avLst>
              </a:prstGeom>
              <a:solidFill>
                <a:srgbClr val="6BC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77" name="30 CuadroTexto"/>
            <p:cNvSpPr txBox="1">
              <a:spLocks noChangeArrowheads="1"/>
            </p:cNvSpPr>
            <p:nvPr/>
          </p:nvSpPr>
          <p:spPr bwMode="auto">
            <a:xfrm>
              <a:off x="7462839" y="2463383"/>
              <a:ext cx="4479060" cy="39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Proveer </a:t>
              </a:r>
              <a:r>
                <a:rPr lang="es-CL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trazabilidad operacional</a:t>
              </a:r>
            </a:p>
          </p:txBody>
        </p:sp>
        <p:sp>
          <p:nvSpPr>
            <p:cNvPr id="78" name="30 CuadroTexto"/>
            <p:cNvSpPr txBox="1">
              <a:spLocks noChangeArrowheads="1"/>
            </p:cNvSpPr>
            <p:nvPr/>
          </p:nvSpPr>
          <p:spPr bwMode="auto">
            <a:xfrm>
              <a:off x="6627814" y="2565401"/>
              <a:ext cx="738187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ctr" defTabSz="848921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Roboto Thin"/>
                </a:rPr>
                <a:t>6</a:t>
              </a:r>
              <a:endParaRPr lang="es-ES" sz="2800" b="1" dirty="0">
                <a:solidFill>
                  <a:schemeClr val="bg1"/>
                </a:solidFill>
                <a:latin typeface="Roboto Thin"/>
              </a:endParaRPr>
            </a:p>
          </p:txBody>
        </p:sp>
      </p:grpSp>
      <p:grpSp>
        <p:nvGrpSpPr>
          <p:cNvPr id="81" name="Группа 44"/>
          <p:cNvGrpSpPr/>
          <p:nvPr/>
        </p:nvGrpSpPr>
        <p:grpSpPr>
          <a:xfrm>
            <a:off x="2591634" y="2310505"/>
            <a:ext cx="426231" cy="517908"/>
            <a:chOff x="6858000" y="646113"/>
            <a:chExt cx="1579563" cy="2409825"/>
          </a:xfrm>
          <a:solidFill>
            <a:schemeClr val="accent3"/>
          </a:solidFill>
        </p:grpSpPr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7240588" y="2495551"/>
              <a:ext cx="814388" cy="190500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2"/>
                </a:cxn>
                <a:cxn ang="0">
                  <a:pos x="1477" y="10"/>
                </a:cxn>
                <a:cxn ang="0">
                  <a:pos x="1500" y="24"/>
                </a:cxn>
                <a:cxn ang="0">
                  <a:pos x="1520" y="43"/>
                </a:cxn>
                <a:cxn ang="0">
                  <a:pos x="1534" y="68"/>
                </a:cxn>
                <a:cxn ang="0">
                  <a:pos x="1540" y="95"/>
                </a:cxn>
                <a:cxn ang="0">
                  <a:pos x="1539" y="125"/>
                </a:cxn>
                <a:cxn ang="0">
                  <a:pos x="1531" y="151"/>
                </a:cxn>
                <a:cxn ang="0">
                  <a:pos x="1517" y="173"/>
                </a:cxn>
                <a:cxn ang="0">
                  <a:pos x="1498" y="192"/>
                </a:cxn>
                <a:cxn ang="0">
                  <a:pos x="1473" y="206"/>
                </a:cxn>
                <a:cxn ang="0">
                  <a:pos x="1445" y="213"/>
                </a:cxn>
                <a:cxn ang="0">
                  <a:pos x="117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5"/>
                </a:cxn>
                <a:cxn ang="0">
                  <a:pos x="18" y="315"/>
                </a:cxn>
                <a:cxn ang="0">
                  <a:pos x="5" y="293"/>
                </a:cxn>
                <a:cxn ang="0">
                  <a:pos x="0" y="267"/>
                </a:cxn>
                <a:cxn ang="0">
                  <a:pos x="0" y="238"/>
                </a:cxn>
                <a:cxn ang="0">
                  <a:pos x="8" y="212"/>
                </a:cxn>
                <a:cxn ang="0">
                  <a:pos x="22" y="188"/>
                </a:cxn>
                <a:cxn ang="0">
                  <a:pos x="43" y="169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2"/>
                  </a:lnTo>
                  <a:lnTo>
                    <a:pt x="1477" y="10"/>
                  </a:lnTo>
                  <a:lnTo>
                    <a:pt x="1500" y="24"/>
                  </a:lnTo>
                  <a:lnTo>
                    <a:pt x="1520" y="43"/>
                  </a:lnTo>
                  <a:lnTo>
                    <a:pt x="1534" y="68"/>
                  </a:lnTo>
                  <a:lnTo>
                    <a:pt x="1540" y="95"/>
                  </a:lnTo>
                  <a:lnTo>
                    <a:pt x="1539" y="125"/>
                  </a:lnTo>
                  <a:lnTo>
                    <a:pt x="1531" y="151"/>
                  </a:lnTo>
                  <a:lnTo>
                    <a:pt x="1517" y="173"/>
                  </a:lnTo>
                  <a:lnTo>
                    <a:pt x="1498" y="192"/>
                  </a:lnTo>
                  <a:lnTo>
                    <a:pt x="1473" y="206"/>
                  </a:lnTo>
                  <a:lnTo>
                    <a:pt x="1445" y="213"/>
                  </a:lnTo>
                  <a:lnTo>
                    <a:pt x="117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5"/>
                  </a:lnTo>
                  <a:lnTo>
                    <a:pt x="18" y="315"/>
                  </a:lnTo>
                  <a:lnTo>
                    <a:pt x="5" y="293"/>
                  </a:lnTo>
                  <a:lnTo>
                    <a:pt x="0" y="267"/>
                  </a:lnTo>
                  <a:lnTo>
                    <a:pt x="0" y="238"/>
                  </a:lnTo>
                  <a:lnTo>
                    <a:pt x="8" y="212"/>
                  </a:lnTo>
                  <a:lnTo>
                    <a:pt x="22" y="188"/>
                  </a:lnTo>
                  <a:lnTo>
                    <a:pt x="43" y="169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7240588" y="2686051"/>
              <a:ext cx="814388" cy="192088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0"/>
                </a:cxn>
                <a:cxn ang="0">
                  <a:pos x="1477" y="8"/>
                </a:cxn>
                <a:cxn ang="0">
                  <a:pos x="1500" y="22"/>
                </a:cxn>
                <a:cxn ang="0">
                  <a:pos x="1520" y="43"/>
                </a:cxn>
                <a:cxn ang="0">
                  <a:pos x="1534" y="67"/>
                </a:cxn>
                <a:cxn ang="0">
                  <a:pos x="1540" y="94"/>
                </a:cxn>
                <a:cxn ang="0">
                  <a:pos x="1540" y="119"/>
                </a:cxn>
                <a:cxn ang="0">
                  <a:pos x="1535" y="143"/>
                </a:cxn>
                <a:cxn ang="0">
                  <a:pos x="1524" y="163"/>
                </a:cxn>
                <a:cxn ang="0">
                  <a:pos x="1509" y="181"/>
                </a:cxn>
                <a:cxn ang="0">
                  <a:pos x="1491" y="196"/>
                </a:cxn>
                <a:cxn ang="0">
                  <a:pos x="1470" y="206"/>
                </a:cxn>
                <a:cxn ang="0">
                  <a:pos x="1445" y="212"/>
                </a:cxn>
                <a:cxn ang="0">
                  <a:pos x="117" y="359"/>
                </a:cxn>
                <a:cxn ang="0">
                  <a:pos x="113" y="359"/>
                </a:cxn>
                <a:cxn ang="0">
                  <a:pos x="109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3"/>
                </a:cxn>
                <a:cxn ang="0">
                  <a:pos x="18" y="314"/>
                </a:cxn>
                <a:cxn ang="0">
                  <a:pos x="5" y="292"/>
                </a:cxn>
                <a:cxn ang="0">
                  <a:pos x="0" y="265"/>
                </a:cxn>
                <a:cxn ang="0">
                  <a:pos x="0" y="236"/>
                </a:cxn>
                <a:cxn ang="0">
                  <a:pos x="8" y="210"/>
                </a:cxn>
                <a:cxn ang="0">
                  <a:pos x="22" y="187"/>
                </a:cxn>
                <a:cxn ang="0">
                  <a:pos x="43" y="167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0"/>
                  </a:lnTo>
                  <a:lnTo>
                    <a:pt x="1477" y="8"/>
                  </a:lnTo>
                  <a:lnTo>
                    <a:pt x="1500" y="22"/>
                  </a:lnTo>
                  <a:lnTo>
                    <a:pt x="1520" y="43"/>
                  </a:lnTo>
                  <a:lnTo>
                    <a:pt x="1534" y="67"/>
                  </a:lnTo>
                  <a:lnTo>
                    <a:pt x="1540" y="94"/>
                  </a:lnTo>
                  <a:lnTo>
                    <a:pt x="1540" y="119"/>
                  </a:lnTo>
                  <a:lnTo>
                    <a:pt x="1535" y="143"/>
                  </a:lnTo>
                  <a:lnTo>
                    <a:pt x="1524" y="163"/>
                  </a:lnTo>
                  <a:lnTo>
                    <a:pt x="1509" y="181"/>
                  </a:lnTo>
                  <a:lnTo>
                    <a:pt x="1491" y="196"/>
                  </a:lnTo>
                  <a:lnTo>
                    <a:pt x="1470" y="206"/>
                  </a:lnTo>
                  <a:lnTo>
                    <a:pt x="1445" y="212"/>
                  </a:lnTo>
                  <a:lnTo>
                    <a:pt x="117" y="359"/>
                  </a:lnTo>
                  <a:lnTo>
                    <a:pt x="113" y="359"/>
                  </a:lnTo>
                  <a:lnTo>
                    <a:pt x="109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3"/>
                  </a:lnTo>
                  <a:lnTo>
                    <a:pt x="18" y="314"/>
                  </a:lnTo>
                  <a:lnTo>
                    <a:pt x="5" y="292"/>
                  </a:lnTo>
                  <a:lnTo>
                    <a:pt x="0" y="265"/>
                  </a:lnTo>
                  <a:lnTo>
                    <a:pt x="0" y="236"/>
                  </a:lnTo>
                  <a:lnTo>
                    <a:pt x="8" y="210"/>
                  </a:lnTo>
                  <a:lnTo>
                    <a:pt x="22" y="187"/>
                  </a:lnTo>
                  <a:lnTo>
                    <a:pt x="43" y="167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7378700" y="2894013"/>
              <a:ext cx="538163" cy="161925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928" y="1"/>
                </a:cxn>
                <a:cxn ang="0">
                  <a:pos x="955" y="9"/>
                </a:cxn>
                <a:cxn ang="0">
                  <a:pos x="978" y="23"/>
                </a:cxn>
                <a:cxn ang="0">
                  <a:pos x="998" y="42"/>
                </a:cxn>
                <a:cxn ang="0">
                  <a:pos x="1011" y="67"/>
                </a:cxn>
                <a:cxn ang="0">
                  <a:pos x="1018" y="95"/>
                </a:cxn>
                <a:cxn ang="0">
                  <a:pos x="1017" y="124"/>
                </a:cxn>
                <a:cxn ang="0">
                  <a:pos x="1009" y="150"/>
                </a:cxn>
                <a:cxn ang="0">
                  <a:pos x="995" y="172"/>
                </a:cxn>
                <a:cxn ang="0">
                  <a:pos x="975" y="192"/>
                </a:cxn>
                <a:cxn ang="0">
                  <a:pos x="952" y="206"/>
                </a:cxn>
                <a:cxn ang="0">
                  <a:pos x="924" y="212"/>
                </a:cxn>
                <a:cxn ang="0">
                  <a:pos x="117" y="304"/>
                </a:cxn>
                <a:cxn ang="0">
                  <a:pos x="112" y="305"/>
                </a:cxn>
                <a:cxn ang="0">
                  <a:pos x="106" y="305"/>
                </a:cxn>
                <a:cxn ang="0">
                  <a:pos x="80" y="302"/>
                </a:cxn>
                <a:cxn ang="0">
                  <a:pos x="57" y="293"/>
                </a:cxn>
                <a:cxn ang="0">
                  <a:pos x="34" y="279"/>
                </a:cxn>
                <a:cxn ang="0">
                  <a:pos x="18" y="259"/>
                </a:cxn>
                <a:cxn ang="0">
                  <a:pos x="5" y="236"/>
                </a:cxn>
                <a:cxn ang="0">
                  <a:pos x="0" y="210"/>
                </a:cxn>
                <a:cxn ang="0">
                  <a:pos x="0" y="181"/>
                </a:cxn>
                <a:cxn ang="0">
                  <a:pos x="8" y="154"/>
                </a:cxn>
                <a:cxn ang="0">
                  <a:pos x="22" y="132"/>
                </a:cxn>
                <a:cxn ang="0">
                  <a:pos x="43" y="113"/>
                </a:cxn>
                <a:cxn ang="0">
                  <a:pos x="66" y="99"/>
                </a:cxn>
                <a:cxn ang="0">
                  <a:pos x="94" y="92"/>
                </a:cxn>
                <a:cxn ang="0">
                  <a:pos x="899" y="0"/>
                </a:cxn>
              </a:cxnLst>
              <a:rect l="0" t="0" r="r" b="b"/>
              <a:pathLst>
                <a:path w="1018" h="305">
                  <a:moveTo>
                    <a:pt x="899" y="0"/>
                  </a:moveTo>
                  <a:lnTo>
                    <a:pt x="928" y="1"/>
                  </a:lnTo>
                  <a:lnTo>
                    <a:pt x="955" y="9"/>
                  </a:lnTo>
                  <a:lnTo>
                    <a:pt x="978" y="23"/>
                  </a:lnTo>
                  <a:lnTo>
                    <a:pt x="998" y="42"/>
                  </a:lnTo>
                  <a:lnTo>
                    <a:pt x="1011" y="67"/>
                  </a:lnTo>
                  <a:lnTo>
                    <a:pt x="1018" y="95"/>
                  </a:lnTo>
                  <a:lnTo>
                    <a:pt x="1017" y="124"/>
                  </a:lnTo>
                  <a:lnTo>
                    <a:pt x="1009" y="150"/>
                  </a:lnTo>
                  <a:lnTo>
                    <a:pt x="995" y="172"/>
                  </a:lnTo>
                  <a:lnTo>
                    <a:pt x="975" y="192"/>
                  </a:lnTo>
                  <a:lnTo>
                    <a:pt x="952" y="206"/>
                  </a:lnTo>
                  <a:lnTo>
                    <a:pt x="924" y="212"/>
                  </a:lnTo>
                  <a:lnTo>
                    <a:pt x="117" y="304"/>
                  </a:lnTo>
                  <a:lnTo>
                    <a:pt x="112" y="305"/>
                  </a:lnTo>
                  <a:lnTo>
                    <a:pt x="106" y="305"/>
                  </a:lnTo>
                  <a:lnTo>
                    <a:pt x="80" y="302"/>
                  </a:lnTo>
                  <a:lnTo>
                    <a:pt x="57" y="293"/>
                  </a:lnTo>
                  <a:lnTo>
                    <a:pt x="34" y="279"/>
                  </a:lnTo>
                  <a:lnTo>
                    <a:pt x="18" y="259"/>
                  </a:lnTo>
                  <a:lnTo>
                    <a:pt x="5" y="236"/>
                  </a:lnTo>
                  <a:lnTo>
                    <a:pt x="0" y="210"/>
                  </a:lnTo>
                  <a:lnTo>
                    <a:pt x="0" y="181"/>
                  </a:lnTo>
                  <a:lnTo>
                    <a:pt x="8" y="154"/>
                  </a:lnTo>
                  <a:lnTo>
                    <a:pt x="22" y="132"/>
                  </a:lnTo>
                  <a:lnTo>
                    <a:pt x="43" y="113"/>
                  </a:lnTo>
                  <a:lnTo>
                    <a:pt x="66" y="99"/>
                  </a:lnTo>
                  <a:lnTo>
                    <a:pt x="94" y="92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5" name="Freeform 20"/>
            <p:cNvSpPr>
              <a:spLocks noEditPoints="1"/>
            </p:cNvSpPr>
            <p:nvPr/>
          </p:nvSpPr>
          <p:spPr bwMode="auto">
            <a:xfrm>
              <a:off x="6858000" y="646113"/>
              <a:ext cx="1579563" cy="1827213"/>
            </a:xfrm>
            <a:custGeom>
              <a:avLst/>
              <a:gdLst/>
              <a:ahLst/>
              <a:cxnLst>
                <a:cxn ang="0">
                  <a:pos x="1260" y="392"/>
                </a:cxn>
                <a:cxn ang="0">
                  <a:pos x="1008" y="473"/>
                </a:cxn>
                <a:cxn ang="0">
                  <a:pos x="790" y="613"/>
                </a:cxn>
                <a:cxn ang="0">
                  <a:pos x="615" y="804"/>
                </a:cxn>
                <a:cxn ang="0">
                  <a:pos x="493" y="1035"/>
                </a:cxn>
                <a:cxn ang="0">
                  <a:pos x="434" y="1296"/>
                </a:cxn>
                <a:cxn ang="0">
                  <a:pos x="446" y="1446"/>
                </a:cxn>
                <a:cxn ang="0">
                  <a:pos x="515" y="1500"/>
                </a:cxn>
                <a:cxn ang="0">
                  <a:pos x="606" y="1488"/>
                </a:cxn>
                <a:cxn ang="0">
                  <a:pos x="660" y="1419"/>
                </a:cxn>
                <a:cxn ang="0">
                  <a:pos x="679" y="1231"/>
                </a:cxn>
                <a:cxn ang="0">
                  <a:pos x="758" y="1018"/>
                </a:cxn>
                <a:cxn ang="0">
                  <a:pos x="892" y="838"/>
                </a:cxn>
                <a:cxn ang="0">
                  <a:pos x="1072" y="704"/>
                </a:cxn>
                <a:cxn ang="0">
                  <a:pos x="1285" y="625"/>
                </a:cxn>
                <a:cxn ang="0">
                  <a:pos x="1473" y="606"/>
                </a:cxn>
                <a:cxn ang="0">
                  <a:pos x="1542" y="552"/>
                </a:cxn>
                <a:cxn ang="0">
                  <a:pos x="1554" y="461"/>
                </a:cxn>
                <a:cxn ang="0">
                  <a:pos x="1499" y="392"/>
                </a:cxn>
                <a:cxn ang="0">
                  <a:pos x="1493" y="0"/>
                </a:cxn>
                <a:cxn ang="0">
                  <a:pos x="1821" y="35"/>
                </a:cxn>
                <a:cxn ang="0">
                  <a:pos x="2124" y="138"/>
                </a:cxn>
                <a:cxn ang="0">
                  <a:pos x="2393" y="298"/>
                </a:cxn>
                <a:cxn ang="0">
                  <a:pos x="2621" y="511"/>
                </a:cxn>
                <a:cxn ang="0">
                  <a:pos x="2801" y="765"/>
                </a:cxn>
                <a:cxn ang="0">
                  <a:pos x="2924" y="1055"/>
                </a:cxn>
                <a:cxn ang="0">
                  <a:pos x="2983" y="1374"/>
                </a:cxn>
                <a:cxn ang="0">
                  <a:pos x="2978" y="1619"/>
                </a:cxn>
                <a:cxn ang="0">
                  <a:pos x="2931" y="1814"/>
                </a:cxn>
                <a:cxn ang="0">
                  <a:pos x="2857" y="1996"/>
                </a:cxn>
                <a:cxn ang="0">
                  <a:pos x="2769" y="2161"/>
                </a:cxn>
                <a:cxn ang="0">
                  <a:pos x="2675" y="2302"/>
                </a:cxn>
                <a:cxn ang="0">
                  <a:pos x="2589" y="2414"/>
                </a:cxn>
                <a:cxn ang="0">
                  <a:pos x="2524" y="2491"/>
                </a:cxn>
                <a:cxn ang="0">
                  <a:pos x="2451" y="2572"/>
                </a:cxn>
                <a:cxn ang="0">
                  <a:pos x="2353" y="2729"/>
                </a:cxn>
                <a:cxn ang="0">
                  <a:pos x="2285" y="2910"/>
                </a:cxn>
                <a:cxn ang="0">
                  <a:pos x="2260" y="3084"/>
                </a:cxn>
                <a:cxn ang="0">
                  <a:pos x="2244" y="3232"/>
                </a:cxn>
                <a:cxn ang="0">
                  <a:pos x="2165" y="3357"/>
                </a:cxn>
                <a:cxn ang="0">
                  <a:pos x="2039" y="3436"/>
                </a:cxn>
                <a:cxn ang="0">
                  <a:pos x="1050" y="3453"/>
                </a:cxn>
                <a:cxn ang="0">
                  <a:pos x="902" y="3417"/>
                </a:cxn>
                <a:cxn ang="0">
                  <a:pos x="790" y="3320"/>
                </a:cxn>
                <a:cxn ang="0">
                  <a:pos x="732" y="3182"/>
                </a:cxn>
                <a:cxn ang="0">
                  <a:pos x="725" y="3028"/>
                </a:cxn>
                <a:cxn ang="0">
                  <a:pos x="684" y="2849"/>
                </a:cxn>
                <a:cxn ang="0">
                  <a:pos x="605" y="2672"/>
                </a:cxn>
                <a:cxn ang="0">
                  <a:pos x="500" y="2531"/>
                </a:cxn>
                <a:cxn ang="0">
                  <a:pos x="443" y="2470"/>
                </a:cxn>
                <a:cxn ang="0">
                  <a:pos x="370" y="2380"/>
                </a:cxn>
                <a:cxn ang="0">
                  <a:pos x="282" y="2259"/>
                </a:cxn>
                <a:cxn ang="0">
                  <a:pos x="188" y="2108"/>
                </a:cxn>
                <a:cxn ang="0">
                  <a:pos x="102" y="1938"/>
                </a:cxn>
                <a:cxn ang="0">
                  <a:pos x="37" y="1750"/>
                </a:cxn>
                <a:cxn ang="0">
                  <a:pos x="2" y="1553"/>
                </a:cxn>
                <a:cxn ang="0">
                  <a:pos x="16" y="1265"/>
                </a:cxn>
                <a:cxn ang="0">
                  <a:pos x="98" y="956"/>
                </a:cxn>
                <a:cxn ang="0">
                  <a:pos x="240" y="677"/>
                </a:cxn>
                <a:cxn ang="0">
                  <a:pos x="438" y="435"/>
                </a:cxn>
                <a:cxn ang="0">
                  <a:pos x="679" y="239"/>
                </a:cxn>
                <a:cxn ang="0">
                  <a:pos x="961" y="96"/>
                </a:cxn>
                <a:cxn ang="0">
                  <a:pos x="1272" y="16"/>
                </a:cxn>
              </a:cxnLst>
              <a:rect l="0" t="0" r="r" b="b"/>
              <a:pathLst>
                <a:path w="2987" h="3453">
                  <a:moveTo>
                    <a:pt x="1442" y="375"/>
                  </a:moveTo>
                  <a:lnTo>
                    <a:pt x="1350" y="380"/>
                  </a:lnTo>
                  <a:lnTo>
                    <a:pt x="1260" y="392"/>
                  </a:lnTo>
                  <a:lnTo>
                    <a:pt x="1173" y="411"/>
                  </a:lnTo>
                  <a:lnTo>
                    <a:pt x="1089" y="439"/>
                  </a:lnTo>
                  <a:lnTo>
                    <a:pt x="1008" y="473"/>
                  </a:lnTo>
                  <a:lnTo>
                    <a:pt x="931" y="514"/>
                  </a:lnTo>
                  <a:lnTo>
                    <a:pt x="858" y="561"/>
                  </a:lnTo>
                  <a:lnTo>
                    <a:pt x="790" y="613"/>
                  </a:lnTo>
                  <a:lnTo>
                    <a:pt x="726" y="672"/>
                  </a:lnTo>
                  <a:lnTo>
                    <a:pt x="667" y="736"/>
                  </a:lnTo>
                  <a:lnTo>
                    <a:pt x="615" y="804"/>
                  </a:lnTo>
                  <a:lnTo>
                    <a:pt x="568" y="877"/>
                  </a:lnTo>
                  <a:lnTo>
                    <a:pt x="527" y="954"/>
                  </a:lnTo>
                  <a:lnTo>
                    <a:pt x="493" y="1035"/>
                  </a:lnTo>
                  <a:lnTo>
                    <a:pt x="465" y="1119"/>
                  </a:lnTo>
                  <a:lnTo>
                    <a:pt x="446" y="1206"/>
                  </a:lnTo>
                  <a:lnTo>
                    <a:pt x="434" y="1296"/>
                  </a:lnTo>
                  <a:lnTo>
                    <a:pt x="429" y="1388"/>
                  </a:lnTo>
                  <a:lnTo>
                    <a:pt x="434" y="1419"/>
                  </a:lnTo>
                  <a:lnTo>
                    <a:pt x="446" y="1446"/>
                  </a:lnTo>
                  <a:lnTo>
                    <a:pt x="464" y="1470"/>
                  </a:lnTo>
                  <a:lnTo>
                    <a:pt x="487" y="1488"/>
                  </a:lnTo>
                  <a:lnTo>
                    <a:pt x="515" y="1500"/>
                  </a:lnTo>
                  <a:lnTo>
                    <a:pt x="547" y="1504"/>
                  </a:lnTo>
                  <a:lnTo>
                    <a:pt x="579" y="1500"/>
                  </a:lnTo>
                  <a:lnTo>
                    <a:pt x="606" y="1488"/>
                  </a:lnTo>
                  <a:lnTo>
                    <a:pt x="630" y="1470"/>
                  </a:lnTo>
                  <a:lnTo>
                    <a:pt x="648" y="1446"/>
                  </a:lnTo>
                  <a:lnTo>
                    <a:pt x="660" y="1419"/>
                  </a:lnTo>
                  <a:lnTo>
                    <a:pt x="664" y="1388"/>
                  </a:lnTo>
                  <a:lnTo>
                    <a:pt x="668" y="1308"/>
                  </a:lnTo>
                  <a:lnTo>
                    <a:pt x="679" y="1231"/>
                  </a:lnTo>
                  <a:lnTo>
                    <a:pt x="699" y="1156"/>
                  </a:lnTo>
                  <a:lnTo>
                    <a:pt x="725" y="1086"/>
                  </a:lnTo>
                  <a:lnTo>
                    <a:pt x="758" y="1018"/>
                  </a:lnTo>
                  <a:lnTo>
                    <a:pt x="797" y="953"/>
                  </a:lnTo>
                  <a:lnTo>
                    <a:pt x="843" y="894"/>
                  </a:lnTo>
                  <a:lnTo>
                    <a:pt x="892" y="838"/>
                  </a:lnTo>
                  <a:lnTo>
                    <a:pt x="948" y="789"/>
                  </a:lnTo>
                  <a:lnTo>
                    <a:pt x="1007" y="743"/>
                  </a:lnTo>
                  <a:lnTo>
                    <a:pt x="1072" y="704"/>
                  </a:lnTo>
                  <a:lnTo>
                    <a:pt x="1140" y="671"/>
                  </a:lnTo>
                  <a:lnTo>
                    <a:pt x="1210" y="645"/>
                  </a:lnTo>
                  <a:lnTo>
                    <a:pt x="1285" y="625"/>
                  </a:lnTo>
                  <a:lnTo>
                    <a:pt x="1362" y="614"/>
                  </a:lnTo>
                  <a:lnTo>
                    <a:pt x="1442" y="610"/>
                  </a:lnTo>
                  <a:lnTo>
                    <a:pt x="1473" y="606"/>
                  </a:lnTo>
                  <a:lnTo>
                    <a:pt x="1499" y="594"/>
                  </a:lnTo>
                  <a:lnTo>
                    <a:pt x="1524" y="576"/>
                  </a:lnTo>
                  <a:lnTo>
                    <a:pt x="1542" y="552"/>
                  </a:lnTo>
                  <a:lnTo>
                    <a:pt x="1554" y="525"/>
                  </a:lnTo>
                  <a:lnTo>
                    <a:pt x="1558" y="493"/>
                  </a:lnTo>
                  <a:lnTo>
                    <a:pt x="1554" y="461"/>
                  </a:lnTo>
                  <a:lnTo>
                    <a:pt x="1542" y="433"/>
                  </a:lnTo>
                  <a:lnTo>
                    <a:pt x="1524" y="410"/>
                  </a:lnTo>
                  <a:lnTo>
                    <a:pt x="1499" y="392"/>
                  </a:lnTo>
                  <a:lnTo>
                    <a:pt x="1473" y="380"/>
                  </a:lnTo>
                  <a:lnTo>
                    <a:pt x="1442" y="375"/>
                  </a:lnTo>
                  <a:close/>
                  <a:moveTo>
                    <a:pt x="1493" y="0"/>
                  </a:moveTo>
                  <a:lnTo>
                    <a:pt x="1605" y="4"/>
                  </a:lnTo>
                  <a:lnTo>
                    <a:pt x="1714" y="16"/>
                  </a:lnTo>
                  <a:lnTo>
                    <a:pt x="1821" y="35"/>
                  </a:lnTo>
                  <a:lnTo>
                    <a:pt x="1925" y="62"/>
                  </a:lnTo>
                  <a:lnTo>
                    <a:pt x="2025" y="96"/>
                  </a:lnTo>
                  <a:lnTo>
                    <a:pt x="2124" y="138"/>
                  </a:lnTo>
                  <a:lnTo>
                    <a:pt x="2217" y="185"/>
                  </a:lnTo>
                  <a:lnTo>
                    <a:pt x="2307" y="239"/>
                  </a:lnTo>
                  <a:lnTo>
                    <a:pt x="2393" y="298"/>
                  </a:lnTo>
                  <a:lnTo>
                    <a:pt x="2473" y="364"/>
                  </a:lnTo>
                  <a:lnTo>
                    <a:pt x="2549" y="435"/>
                  </a:lnTo>
                  <a:lnTo>
                    <a:pt x="2621" y="511"/>
                  </a:lnTo>
                  <a:lnTo>
                    <a:pt x="2686" y="591"/>
                  </a:lnTo>
                  <a:lnTo>
                    <a:pt x="2747" y="677"/>
                  </a:lnTo>
                  <a:lnTo>
                    <a:pt x="2801" y="765"/>
                  </a:lnTo>
                  <a:lnTo>
                    <a:pt x="2849" y="859"/>
                  </a:lnTo>
                  <a:lnTo>
                    <a:pt x="2889" y="956"/>
                  </a:lnTo>
                  <a:lnTo>
                    <a:pt x="2924" y="1055"/>
                  </a:lnTo>
                  <a:lnTo>
                    <a:pt x="2951" y="1159"/>
                  </a:lnTo>
                  <a:lnTo>
                    <a:pt x="2971" y="1265"/>
                  </a:lnTo>
                  <a:lnTo>
                    <a:pt x="2983" y="1374"/>
                  </a:lnTo>
                  <a:lnTo>
                    <a:pt x="2987" y="1485"/>
                  </a:lnTo>
                  <a:lnTo>
                    <a:pt x="2984" y="1553"/>
                  </a:lnTo>
                  <a:lnTo>
                    <a:pt x="2978" y="1619"/>
                  </a:lnTo>
                  <a:lnTo>
                    <a:pt x="2965" y="1685"/>
                  </a:lnTo>
                  <a:lnTo>
                    <a:pt x="2950" y="1750"/>
                  </a:lnTo>
                  <a:lnTo>
                    <a:pt x="2931" y="1814"/>
                  </a:lnTo>
                  <a:lnTo>
                    <a:pt x="2908" y="1877"/>
                  </a:lnTo>
                  <a:lnTo>
                    <a:pt x="2885" y="1938"/>
                  </a:lnTo>
                  <a:lnTo>
                    <a:pt x="2857" y="1996"/>
                  </a:lnTo>
                  <a:lnTo>
                    <a:pt x="2828" y="2054"/>
                  </a:lnTo>
                  <a:lnTo>
                    <a:pt x="2799" y="2108"/>
                  </a:lnTo>
                  <a:lnTo>
                    <a:pt x="2769" y="2161"/>
                  </a:lnTo>
                  <a:lnTo>
                    <a:pt x="2737" y="2210"/>
                  </a:lnTo>
                  <a:lnTo>
                    <a:pt x="2705" y="2259"/>
                  </a:lnTo>
                  <a:lnTo>
                    <a:pt x="2675" y="2302"/>
                  </a:lnTo>
                  <a:lnTo>
                    <a:pt x="2646" y="2343"/>
                  </a:lnTo>
                  <a:lnTo>
                    <a:pt x="2617" y="2380"/>
                  </a:lnTo>
                  <a:lnTo>
                    <a:pt x="2589" y="2414"/>
                  </a:lnTo>
                  <a:lnTo>
                    <a:pt x="2566" y="2444"/>
                  </a:lnTo>
                  <a:lnTo>
                    <a:pt x="2544" y="2470"/>
                  </a:lnTo>
                  <a:lnTo>
                    <a:pt x="2524" y="2491"/>
                  </a:lnTo>
                  <a:lnTo>
                    <a:pt x="2509" y="2509"/>
                  </a:lnTo>
                  <a:lnTo>
                    <a:pt x="2487" y="2531"/>
                  </a:lnTo>
                  <a:lnTo>
                    <a:pt x="2451" y="2572"/>
                  </a:lnTo>
                  <a:lnTo>
                    <a:pt x="2415" y="2619"/>
                  </a:lnTo>
                  <a:lnTo>
                    <a:pt x="2383" y="2672"/>
                  </a:lnTo>
                  <a:lnTo>
                    <a:pt x="2353" y="2729"/>
                  </a:lnTo>
                  <a:lnTo>
                    <a:pt x="2327" y="2788"/>
                  </a:lnTo>
                  <a:lnTo>
                    <a:pt x="2305" y="2849"/>
                  </a:lnTo>
                  <a:lnTo>
                    <a:pt x="2285" y="2910"/>
                  </a:lnTo>
                  <a:lnTo>
                    <a:pt x="2271" y="2970"/>
                  </a:lnTo>
                  <a:lnTo>
                    <a:pt x="2263" y="3028"/>
                  </a:lnTo>
                  <a:lnTo>
                    <a:pt x="2260" y="3084"/>
                  </a:lnTo>
                  <a:lnTo>
                    <a:pt x="2260" y="3129"/>
                  </a:lnTo>
                  <a:lnTo>
                    <a:pt x="2256" y="3182"/>
                  </a:lnTo>
                  <a:lnTo>
                    <a:pt x="2244" y="3232"/>
                  </a:lnTo>
                  <a:lnTo>
                    <a:pt x="2224" y="3277"/>
                  </a:lnTo>
                  <a:lnTo>
                    <a:pt x="2198" y="3320"/>
                  </a:lnTo>
                  <a:lnTo>
                    <a:pt x="2165" y="3357"/>
                  </a:lnTo>
                  <a:lnTo>
                    <a:pt x="2128" y="3391"/>
                  </a:lnTo>
                  <a:lnTo>
                    <a:pt x="2085" y="3417"/>
                  </a:lnTo>
                  <a:lnTo>
                    <a:pt x="2039" y="3436"/>
                  </a:lnTo>
                  <a:lnTo>
                    <a:pt x="1989" y="3449"/>
                  </a:lnTo>
                  <a:lnTo>
                    <a:pt x="1937" y="3453"/>
                  </a:lnTo>
                  <a:lnTo>
                    <a:pt x="1050" y="3453"/>
                  </a:lnTo>
                  <a:lnTo>
                    <a:pt x="997" y="3449"/>
                  </a:lnTo>
                  <a:lnTo>
                    <a:pt x="949" y="3436"/>
                  </a:lnTo>
                  <a:lnTo>
                    <a:pt x="902" y="3417"/>
                  </a:lnTo>
                  <a:lnTo>
                    <a:pt x="861" y="3391"/>
                  </a:lnTo>
                  <a:lnTo>
                    <a:pt x="822" y="3357"/>
                  </a:lnTo>
                  <a:lnTo>
                    <a:pt x="790" y="3320"/>
                  </a:lnTo>
                  <a:lnTo>
                    <a:pt x="764" y="3277"/>
                  </a:lnTo>
                  <a:lnTo>
                    <a:pt x="744" y="3232"/>
                  </a:lnTo>
                  <a:lnTo>
                    <a:pt x="732" y="3182"/>
                  </a:lnTo>
                  <a:lnTo>
                    <a:pt x="728" y="3129"/>
                  </a:lnTo>
                  <a:lnTo>
                    <a:pt x="728" y="3084"/>
                  </a:lnTo>
                  <a:lnTo>
                    <a:pt x="725" y="3028"/>
                  </a:lnTo>
                  <a:lnTo>
                    <a:pt x="717" y="2970"/>
                  </a:lnTo>
                  <a:lnTo>
                    <a:pt x="703" y="2910"/>
                  </a:lnTo>
                  <a:lnTo>
                    <a:pt x="684" y="2849"/>
                  </a:lnTo>
                  <a:lnTo>
                    <a:pt x="662" y="2788"/>
                  </a:lnTo>
                  <a:lnTo>
                    <a:pt x="634" y="2729"/>
                  </a:lnTo>
                  <a:lnTo>
                    <a:pt x="605" y="2672"/>
                  </a:lnTo>
                  <a:lnTo>
                    <a:pt x="572" y="2619"/>
                  </a:lnTo>
                  <a:lnTo>
                    <a:pt x="537" y="2572"/>
                  </a:lnTo>
                  <a:lnTo>
                    <a:pt x="500" y="2531"/>
                  </a:lnTo>
                  <a:lnTo>
                    <a:pt x="478" y="2509"/>
                  </a:lnTo>
                  <a:lnTo>
                    <a:pt x="463" y="2491"/>
                  </a:lnTo>
                  <a:lnTo>
                    <a:pt x="443" y="2470"/>
                  </a:lnTo>
                  <a:lnTo>
                    <a:pt x="421" y="2444"/>
                  </a:lnTo>
                  <a:lnTo>
                    <a:pt x="398" y="2414"/>
                  </a:lnTo>
                  <a:lnTo>
                    <a:pt x="370" y="2380"/>
                  </a:lnTo>
                  <a:lnTo>
                    <a:pt x="341" y="2343"/>
                  </a:lnTo>
                  <a:lnTo>
                    <a:pt x="312" y="2302"/>
                  </a:lnTo>
                  <a:lnTo>
                    <a:pt x="282" y="2259"/>
                  </a:lnTo>
                  <a:lnTo>
                    <a:pt x="250" y="2210"/>
                  </a:lnTo>
                  <a:lnTo>
                    <a:pt x="218" y="2161"/>
                  </a:lnTo>
                  <a:lnTo>
                    <a:pt x="188" y="2108"/>
                  </a:lnTo>
                  <a:lnTo>
                    <a:pt x="159" y="2054"/>
                  </a:lnTo>
                  <a:lnTo>
                    <a:pt x="130" y="1996"/>
                  </a:lnTo>
                  <a:lnTo>
                    <a:pt x="102" y="1938"/>
                  </a:lnTo>
                  <a:lnTo>
                    <a:pt x="78" y="1877"/>
                  </a:lnTo>
                  <a:lnTo>
                    <a:pt x="56" y="1814"/>
                  </a:lnTo>
                  <a:lnTo>
                    <a:pt x="37" y="1750"/>
                  </a:lnTo>
                  <a:lnTo>
                    <a:pt x="22" y="1685"/>
                  </a:lnTo>
                  <a:lnTo>
                    <a:pt x="9" y="1619"/>
                  </a:lnTo>
                  <a:lnTo>
                    <a:pt x="2" y="1553"/>
                  </a:lnTo>
                  <a:lnTo>
                    <a:pt x="0" y="1485"/>
                  </a:lnTo>
                  <a:lnTo>
                    <a:pt x="4" y="1374"/>
                  </a:lnTo>
                  <a:lnTo>
                    <a:pt x="16" y="1265"/>
                  </a:lnTo>
                  <a:lnTo>
                    <a:pt x="36" y="1159"/>
                  </a:lnTo>
                  <a:lnTo>
                    <a:pt x="63" y="1055"/>
                  </a:lnTo>
                  <a:lnTo>
                    <a:pt x="98" y="956"/>
                  </a:lnTo>
                  <a:lnTo>
                    <a:pt x="138" y="859"/>
                  </a:lnTo>
                  <a:lnTo>
                    <a:pt x="186" y="765"/>
                  </a:lnTo>
                  <a:lnTo>
                    <a:pt x="240" y="677"/>
                  </a:lnTo>
                  <a:lnTo>
                    <a:pt x="301" y="591"/>
                  </a:lnTo>
                  <a:lnTo>
                    <a:pt x="366" y="511"/>
                  </a:lnTo>
                  <a:lnTo>
                    <a:pt x="438" y="435"/>
                  </a:lnTo>
                  <a:lnTo>
                    <a:pt x="514" y="364"/>
                  </a:lnTo>
                  <a:lnTo>
                    <a:pt x="594" y="298"/>
                  </a:lnTo>
                  <a:lnTo>
                    <a:pt x="679" y="239"/>
                  </a:lnTo>
                  <a:lnTo>
                    <a:pt x="769" y="185"/>
                  </a:lnTo>
                  <a:lnTo>
                    <a:pt x="863" y="138"/>
                  </a:lnTo>
                  <a:lnTo>
                    <a:pt x="961" y="96"/>
                  </a:lnTo>
                  <a:lnTo>
                    <a:pt x="1062" y="62"/>
                  </a:lnTo>
                  <a:lnTo>
                    <a:pt x="1166" y="35"/>
                  </a:lnTo>
                  <a:lnTo>
                    <a:pt x="1272" y="16"/>
                  </a:lnTo>
                  <a:lnTo>
                    <a:pt x="1381" y="4"/>
                  </a:lnTo>
                  <a:lnTo>
                    <a:pt x="1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6" name="Freeform 245"/>
          <p:cNvSpPr/>
          <p:nvPr/>
        </p:nvSpPr>
        <p:spPr>
          <a:xfrm>
            <a:off x="4039405" y="3096385"/>
            <a:ext cx="445480" cy="353801"/>
          </a:xfrm>
          <a:custGeom>
            <a:avLst/>
            <a:gdLst>
              <a:gd name="connsiteX0" fmla="*/ 409325 w 576943"/>
              <a:gd name="connsiteY0" fmla="*/ 36059 h 432707"/>
              <a:gd name="connsiteX1" fmla="*/ 531870 w 576943"/>
              <a:gd name="connsiteY1" fmla="*/ 36059 h 432707"/>
              <a:gd name="connsiteX2" fmla="*/ 538349 w 576943"/>
              <a:gd name="connsiteY2" fmla="*/ 38594 h 432707"/>
              <a:gd name="connsiteX3" fmla="*/ 540884 w 576943"/>
              <a:gd name="connsiteY3" fmla="*/ 45074 h 432707"/>
              <a:gd name="connsiteX4" fmla="*/ 540884 w 576943"/>
              <a:gd name="connsiteY4" fmla="*/ 167618 h 432707"/>
              <a:gd name="connsiteX5" fmla="*/ 535391 w 576943"/>
              <a:gd name="connsiteY5" fmla="*/ 175928 h 432707"/>
              <a:gd name="connsiteX6" fmla="*/ 525390 w 576943"/>
              <a:gd name="connsiteY6" fmla="*/ 173815 h 432707"/>
              <a:gd name="connsiteX7" fmla="*/ 491304 w 576943"/>
              <a:gd name="connsiteY7" fmla="*/ 139728 h 432707"/>
              <a:gd name="connsiteX8" fmla="*/ 312981 w 576943"/>
              <a:gd name="connsiteY8" fmla="*/ 318051 h 432707"/>
              <a:gd name="connsiteX9" fmla="*/ 306501 w 576943"/>
              <a:gd name="connsiteY9" fmla="*/ 320868 h 432707"/>
              <a:gd name="connsiteX10" fmla="*/ 300022 w 576943"/>
              <a:gd name="connsiteY10" fmla="*/ 318051 h 432707"/>
              <a:gd name="connsiteX11" fmla="*/ 234384 w 576943"/>
              <a:gd name="connsiteY11" fmla="*/ 252412 h 432707"/>
              <a:gd name="connsiteX12" fmla="*/ 117192 w 576943"/>
              <a:gd name="connsiteY12" fmla="*/ 369604 h 432707"/>
              <a:gd name="connsiteX13" fmla="*/ 63104 w 576943"/>
              <a:gd name="connsiteY13" fmla="*/ 315515 h 432707"/>
              <a:gd name="connsiteX14" fmla="*/ 227904 w 576943"/>
              <a:gd name="connsiteY14" fmla="*/ 150715 h 432707"/>
              <a:gd name="connsiteX15" fmla="*/ 234384 w 576943"/>
              <a:gd name="connsiteY15" fmla="*/ 147898 h 432707"/>
              <a:gd name="connsiteX16" fmla="*/ 240863 w 576943"/>
              <a:gd name="connsiteY16" fmla="*/ 150715 h 432707"/>
              <a:gd name="connsiteX17" fmla="*/ 306501 w 576943"/>
              <a:gd name="connsiteY17" fmla="*/ 216353 h 432707"/>
              <a:gd name="connsiteX18" fmla="*/ 437215 w 576943"/>
              <a:gd name="connsiteY18" fmla="*/ 85640 h 432707"/>
              <a:gd name="connsiteX19" fmla="*/ 403128 w 576943"/>
              <a:gd name="connsiteY19" fmla="*/ 51553 h 432707"/>
              <a:gd name="connsiteX20" fmla="*/ 401015 w 576943"/>
              <a:gd name="connsiteY20" fmla="*/ 41552 h 432707"/>
              <a:gd name="connsiteX21" fmla="*/ 409325 w 576943"/>
              <a:gd name="connsiteY21" fmla="*/ 36059 h 432707"/>
              <a:gd name="connsiteX22" fmla="*/ 0 w 576943"/>
              <a:gd name="connsiteY22" fmla="*/ 0 h 432707"/>
              <a:gd name="connsiteX23" fmla="*/ 36059 w 576943"/>
              <a:gd name="connsiteY23" fmla="*/ 0 h 432707"/>
              <a:gd name="connsiteX24" fmla="*/ 36059 w 576943"/>
              <a:gd name="connsiteY24" fmla="*/ 396648 h 432707"/>
              <a:gd name="connsiteX25" fmla="*/ 576943 w 576943"/>
              <a:gd name="connsiteY25" fmla="*/ 396648 h 432707"/>
              <a:gd name="connsiteX26" fmla="*/ 576943 w 576943"/>
              <a:gd name="connsiteY26" fmla="*/ 432707 h 432707"/>
              <a:gd name="connsiteX27" fmla="*/ 0 w 576943"/>
              <a:gd name="connsiteY27" fmla="*/ 432707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6943" h="432707">
                <a:moveTo>
                  <a:pt x="409325" y="36059"/>
                </a:moveTo>
                <a:lnTo>
                  <a:pt x="531870" y="36059"/>
                </a:lnTo>
                <a:cubicBezTo>
                  <a:pt x="534499" y="36059"/>
                  <a:pt x="536659" y="36904"/>
                  <a:pt x="538349" y="38594"/>
                </a:cubicBezTo>
                <a:cubicBezTo>
                  <a:pt x="540039" y="40284"/>
                  <a:pt x="540884" y="42444"/>
                  <a:pt x="540884" y="45074"/>
                </a:cubicBezTo>
                <a:lnTo>
                  <a:pt x="540884" y="167618"/>
                </a:lnTo>
                <a:cubicBezTo>
                  <a:pt x="540884" y="171562"/>
                  <a:pt x="539054" y="174332"/>
                  <a:pt x="535391" y="175928"/>
                </a:cubicBezTo>
                <a:cubicBezTo>
                  <a:pt x="531729" y="177524"/>
                  <a:pt x="528395" y="176820"/>
                  <a:pt x="525390" y="173815"/>
                </a:cubicBezTo>
                <a:lnTo>
                  <a:pt x="491304" y="139728"/>
                </a:lnTo>
                <a:lnTo>
                  <a:pt x="312981" y="318051"/>
                </a:lnTo>
                <a:cubicBezTo>
                  <a:pt x="311103" y="319929"/>
                  <a:pt x="308943" y="320868"/>
                  <a:pt x="306501" y="320868"/>
                </a:cubicBezTo>
                <a:cubicBezTo>
                  <a:pt x="304060" y="320868"/>
                  <a:pt x="301900" y="319929"/>
                  <a:pt x="300022" y="318051"/>
                </a:cubicBezTo>
                <a:lnTo>
                  <a:pt x="234384" y="252412"/>
                </a:lnTo>
                <a:lnTo>
                  <a:pt x="117192" y="369604"/>
                </a:lnTo>
                <a:lnTo>
                  <a:pt x="63104" y="315515"/>
                </a:lnTo>
                <a:lnTo>
                  <a:pt x="227904" y="150715"/>
                </a:lnTo>
                <a:cubicBezTo>
                  <a:pt x="229783" y="148837"/>
                  <a:pt x="231942" y="147898"/>
                  <a:pt x="234384" y="147898"/>
                </a:cubicBezTo>
                <a:cubicBezTo>
                  <a:pt x="236825" y="147898"/>
                  <a:pt x="238985" y="148837"/>
                  <a:pt x="240863" y="150715"/>
                </a:cubicBezTo>
                <a:lnTo>
                  <a:pt x="306501" y="216353"/>
                </a:lnTo>
                <a:lnTo>
                  <a:pt x="437215" y="85640"/>
                </a:lnTo>
                <a:lnTo>
                  <a:pt x="403128" y="51553"/>
                </a:lnTo>
                <a:cubicBezTo>
                  <a:pt x="400123" y="48548"/>
                  <a:pt x="399419" y="45214"/>
                  <a:pt x="401015" y="41552"/>
                </a:cubicBezTo>
                <a:cubicBezTo>
                  <a:pt x="402611" y="37890"/>
                  <a:pt x="405382" y="36059"/>
                  <a:pt x="409325" y="36059"/>
                </a:cubicBezTo>
                <a:close/>
                <a:moveTo>
                  <a:pt x="0" y="0"/>
                </a:moveTo>
                <a:lnTo>
                  <a:pt x="36059" y="0"/>
                </a:lnTo>
                <a:lnTo>
                  <a:pt x="36059" y="396648"/>
                </a:lnTo>
                <a:lnTo>
                  <a:pt x="576943" y="396648"/>
                </a:lnTo>
                <a:lnTo>
                  <a:pt x="576943" y="432707"/>
                </a:lnTo>
                <a:lnTo>
                  <a:pt x="0" y="432707"/>
                </a:lnTo>
                <a:close/>
              </a:path>
            </a:pathLst>
          </a:custGeom>
          <a:solidFill>
            <a:srgbClr val="1B5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>
              <a:defRPr/>
            </a:pPr>
            <a:endParaRPr lang="en-US" sz="1404" dirty="0"/>
          </a:p>
        </p:txBody>
      </p:sp>
      <p:sp>
        <p:nvSpPr>
          <p:cNvPr id="87" name="Freeform 342"/>
          <p:cNvSpPr/>
          <p:nvPr/>
        </p:nvSpPr>
        <p:spPr>
          <a:xfrm rot="20424282">
            <a:off x="4206572" y="4397491"/>
            <a:ext cx="523954" cy="464411"/>
          </a:xfrm>
          <a:custGeom>
            <a:avLst/>
            <a:gdLst/>
            <a:ahLst/>
            <a:cxnLst/>
            <a:rect l="l" t="t" r="r" b="b"/>
            <a:pathLst>
              <a:path w="504824" h="433054">
                <a:moveTo>
                  <a:pt x="432708" y="0"/>
                </a:moveTo>
                <a:cubicBezTo>
                  <a:pt x="442472" y="0"/>
                  <a:pt x="450924" y="3568"/>
                  <a:pt x="458061" y="10705"/>
                </a:cubicBezTo>
                <a:cubicBezTo>
                  <a:pt x="465197" y="17842"/>
                  <a:pt x="468766" y="26293"/>
                  <a:pt x="468766" y="36059"/>
                </a:cubicBezTo>
                <a:lnTo>
                  <a:pt x="468766" y="144236"/>
                </a:lnTo>
                <a:cubicBezTo>
                  <a:pt x="478720" y="144236"/>
                  <a:pt x="487218" y="147757"/>
                  <a:pt x="494262" y="154800"/>
                </a:cubicBezTo>
                <a:cubicBezTo>
                  <a:pt x="501303" y="161843"/>
                  <a:pt x="504824" y="170341"/>
                  <a:pt x="504824" y="180295"/>
                </a:cubicBezTo>
                <a:cubicBezTo>
                  <a:pt x="504824" y="190248"/>
                  <a:pt x="501303" y="198747"/>
                  <a:pt x="494262" y="205789"/>
                </a:cubicBezTo>
                <a:cubicBezTo>
                  <a:pt x="487218" y="212832"/>
                  <a:pt x="478720" y="216354"/>
                  <a:pt x="468766" y="216354"/>
                </a:cubicBezTo>
                <a:lnTo>
                  <a:pt x="468766" y="324530"/>
                </a:lnTo>
                <a:cubicBezTo>
                  <a:pt x="468766" y="334296"/>
                  <a:pt x="465197" y="342748"/>
                  <a:pt x="458061" y="349884"/>
                </a:cubicBezTo>
                <a:cubicBezTo>
                  <a:pt x="450924" y="357021"/>
                  <a:pt x="442472" y="360589"/>
                  <a:pt x="432708" y="360589"/>
                </a:cubicBezTo>
                <a:cubicBezTo>
                  <a:pt x="354392" y="295420"/>
                  <a:pt x="278142" y="259737"/>
                  <a:pt x="203958" y="253539"/>
                </a:cubicBezTo>
                <a:cubicBezTo>
                  <a:pt x="193066" y="257108"/>
                  <a:pt x="184520" y="263305"/>
                  <a:pt x="178324" y="272132"/>
                </a:cubicBezTo>
                <a:cubicBezTo>
                  <a:pt x="172125" y="280959"/>
                  <a:pt x="169215" y="290396"/>
                  <a:pt x="169589" y="300444"/>
                </a:cubicBezTo>
                <a:cubicBezTo>
                  <a:pt x="169965" y="310492"/>
                  <a:pt x="173722" y="319178"/>
                  <a:pt x="180858" y="326502"/>
                </a:cubicBezTo>
                <a:cubicBezTo>
                  <a:pt x="177102" y="332700"/>
                  <a:pt x="174942" y="338851"/>
                  <a:pt x="174378" y="344954"/>
                </a:cubicBezTo>
                <a:cubicBezTo>
                  <a:pt x="173815" y="351058"/>
                  <a:pt x="174378" y="356504"/>
                  <a:pt x="176069" y="361294"/>
                </a:cubicBezTo>
                <a:cubicBezTo>
                  <a:pt x="177760" y="366083"/>
                  <a:pt x="180904" y="371247"/>
                  <a:pt x="185506" y="376788"/>
                </a:cubicBezTo>
                <a:cubicBezTo>
                  <a:pt x="190107" y="382328"/>
                  <a:pt x="194615" y="387023"/>
                  <a:pt x="199029" y="390873"/>
                </a:cubicBezTo>
                <a:cubicBezTo>
                  <a:pt x="203443" y="394723"/>
                  <a:pt x="209218" y="399465"/>
                  <a:pt x="216353" y="405099"/>
                </a:cubicBezTo>
                <a:cubicBezTo>
                  <a:pt x="210908" y="415992"/>
                  <a:pt x="200436" y="423786"/>
                  <a:pt x="184942" y="428481"/>
                </a:cubicBezTo>
                <a:cubicBezTo>
                  <a:pt x="169449" y="433177"/>
                  <a:pt x="153625" y="434257"/>
                  <a:pt x="137474" y="431721"/>
                </a:cubicBezTo>
                <a:cubicBezTo>
                  <a:pt x="121323" y="429186"/>
                  <a:pt x="108928" y="423974"/>
                  <a:pt x="100289" y="416086"/>
                </a:cubicBezTo>
                <a:cubicBezTo>
                  <a:pt x="98974" y="411767"/>
                  <a:pt x="96203" y="403550"/>
                  <a:pt x="91979" y="391437"/>
                </a:cubicBezTo>
                <a:cubicBezTo>
                  <a:pt x="87753" y="379323"/>
                  <a:pt x="84747" y="370449"/>
                  <a:pt x="82963" y="364815"/>
                </a:cubicBezTo>
                <a:cubicBezTo>
                  <a:pt x="81180" y="359181"/>
                  <a:pt x="79020" y="350823"/>
                  <a:pt x="76484" y="339743"/>
                </a:cubicBezTo>
                <a:cubicBezTo>
                  <a:pt x="73949" y="328662"/>
                  <a:pt x="72540" y="319178"/>
                  <a:pt x="72259" y="311290"/>
                </a:cubicBezTo>
                <a:cubicBezTo>
                  <a:pt x="71977" y="303402"/>
                  <a:pt x="72306" y="294153"/>
                  <a:pt x="73245" y="283541"/>
                </a:cubicBezTo>
                <a:cubicBezTo>
                  <a:pt x="74184" y="272930"/>
                  <a:pt x="76250" y="262554"/>
                  <a:pt x="79442" y="252412"/>
                </a:cubicBezTo>
                <a:lnTo>
                  <a:pt x="45073" y="252412"/>
                </a:lnTo>
                <a:cubicBezTo>
                  <a:pt x="32678" y="252412"/>
                  <a:pt x="22067" y="247999"/>
                  <a:pt x="13240" y="239172"/>
                </a:cubicBezTo>
                <a:cubicBezTo>
                  <a:pt x="4414" y="230345"/>
                  <a:pt x="0" y="219734"/>
                  <a:pt x="0" y="207339"/>
                </a:cubicBezTo>
                <a:lnTo>
                  <a:pt x="0" y="153250"/>
                </a:lnTo>
                <a:cubicBezTo>
                  <a:pt x="0" y="140855"/>
                  <a:pt x="4414" y="130244"/>
                  <a:pt x="13240" y="121417"/>
                </a:cubicBezTo>
                <a:cubicBezTo>
                  <a:pt x="22067" y="112590"/>
                  <a:pt x="32678" y="108177"/>
                  <a:pt x="45073" y="108177"/>
                </a:cubicBezTo>
                <a:lnTo>
                  <a:pt x="180295" y="108177"/>
                </a:lnTo>
                <a:cubicBezTo>
                  <a:pt x="261991" y="108177"/>
                  <a:pt x="346129" y="72118"/>
                  <a:pt x="432708" y="0"/>
                </a:cubicBezTo>
                <a:close/>
                <a:moveTo>
                  <a:pt x="432708" y="45637"/>
                </a:moveTo>
                <a:cubicBezTo>
                  <a:pt x="358711" y="102355"/>
                  <a:pt x="286593" y="134564"/>
                  <a:pt x="216353" y="142264"/>
                </a:cubicBezTo>
                <a:lnTo>
                  <a:pt x="216353" y="218326"/>
                </a:lnTo>
                <a:cubicBezTo>
                  <a:pt x="287157" y="226213"/>
                  <a:pt x="359274" y="258234"/>
                  <a:pt x="432708" y="314389"/>
                </a:cubicBezTo>
                <a:lnTo>
                  <a:pt x="432708" y="45637"/>
                </a:lnTo>
                <a:close/>
              </a:path>
            </a:pathLst>
          </a:custGeom>
          <a:solidFill>
            <a:srgbClr val="153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>
              <a:defRPr/>
            </a:pPr>
            <a:endParaRPr lang="en-US" sz="13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8" name="Rectángulo redondeado 87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9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MGF</a:t>
            </a:r>
          </a:p>
        </p:txBody>
      </p:sp>
      <p:grpSp>
        <p:nvGrpSpPr>
          <p:cNvPr id="90" name="Grupo 89"/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92" name="Imagen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739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2091266"/>
            <a:ext cx="4326352" cy="3469845"/>
            <a:chOff x="-135352" y="2018963"/>
            <a:chExt cx="5500804" cy="4541216"/>
          </a:xfrm>
        </p:grpSpPr>
        <p:sp>
          <p:nvSpPr>
            <p:cNvPr id="112" name="Oval 95"/>
            <p:cNvSpPr/>
            <p:nvPr/>
          </p:nvSpPr>
          <p:spPr>
            <a:xfrm>
              <a:off x="-135352" y="5791165"/>
              <a:ext cx="5500804" cy="76901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467544" y="2018963"/>
              <a:ext cx="4710771" cy="4290357"/>
              <a:chOff x="467544" y="2018963"/>
              <a:chExt cx="4710771" cy="4290357"/>
            </a:xfrm>
          </p:grpSpPr>
          <p:sp>
            <p:nvSpPr>
              <p:cNvPr id="60" name="Freeform 9"/>
              <p:cNvSpPr/>
              <p:nvPr/>
            </p:nvSpPr>
            <p:spPr>
              <a:xfrm>
                <a:off x="882462" y="3684200"/>
                <a:ext cx="1112679" cy="419245"/>
              </a:xfrm>
              <a:custGeom>
                <a:avLst/>
                <a:gdLst>
                  <a:gd name="connsiteX0" fmla="*/ 116981 w 1117987"/>
                  <a:gd name="connsiteY0" fmla="*/ 117580 h 402291"/>
                  <a:gd name="connsiteX1" fmla="*/ 50306 w 1117987"/>
                  <a:gd name="connsiteY1" fmla="*/ 243786 h 402291"/>
                  <a:gd name="connsiteX2" fmla="*/ 931368 w 1117987"/>
                  <a:gd name="connsiteY2" fmla="*/ 396186 h 402291"/>
                  <a:gd name="connsiteX3" fmla="*/ 1105199 w 1117987"/>
                  <a:gd name="connsiteY3" fmla="*/ 343799 h 402291"/>
                  <a:gd name="connsiteX4" fmla="*/ 1100437 w 1117987"/>
                  <a:gd name="connsiteY4" fmla="*/ 86624 h 402291"/>
                  <a:gd name="connsiteX5" fmla="*/ 1064718 w 1117987"/>
                  <a:gd name="connsiteY5" fmla="*/ 41380 h 402291"/>
                  <a:gd name="connsiteX6" fmla="*/ 709912 w 1117987"/>
                  <a:gd name="connsiteY6" fmla="*/ 899 h 402291"/>
                  <a:gd name="connsiteX7" fmla="*/ 188418 w 1117987"/>
                  <a:gd name="connsiteY7" fmla="*/ 81861 h 402291"/>
                  <a:gd name="connsiteX8" fmla="*/ 116981 w 1117987"/>
                  <a:gd name="connsiteY8" fmla="*/ 117580 h 402291"/>
                  <a:gd name="connsiteX0" fmla="*/ 66675 w 1067681"/>
                  <a:gd name="connsiteY0" fmla="*/ 117580 h 402291"/>
                  <a:gd name="connsiteX1" fmla="*/ 0 w 1067681"/>
                  <a:gd name="connsiteY1" fmla="*/ 243786 h 402291"/>
                  <a:gd name="connsiteX2" fmla="*/ 881062 w 1067681"/>
                  <a:gd name="connsiteY2" fmla="*/ 396186 h 402291"/>
                  <a:gd name="connsiteX3" fmla="*/ 1054893 w 1067681"/>
                  <a:gd name="connsiteY3" fmla="*/ 343799 h 402291"/>
                  <a:gd name="connsiteX4" fmla="*/ 1050131 w 1067681"/>
                  <a:gd name="connsiteY4" fmla="*/ 86624 h 402291"/>
                  <a:gd name="connsiteX5" fmla="*/ 1014412 w 1067681"/>
                  <a:gd name="connsiteY5" fmla="*/ 41380 h 402291"/>
                  <a:gd name="connsiteX6" fmla="*/ 659606 w 1067681"/>
                  <a:gd name="connsiteY6" fmla="*/ 899 h 402291"/>
                  <a:gd name="connsiteX7" fmla="*/ 138112 w 1067681"/>
                  <a:gd name="connsiteY7" fmla="*/ 81861 h 402291"/>
                  <a:gd name="connsiteX8" fmla="*/ 66675 w 1067681"/>
                  <a:gd name="connsiteY8" fmla="*/ 117580 h 402291"/>
                  <a:gd name="connsiteX0" fmla="*/ 66675 w 1067681"/>
                  <a:gd name="connsiteY0" fmla="*/ 117580 h 402291"/>
                  <a:gd name="connsiteX1" fmla="*/ 0 w 1067681"/>
                  <a:gd name="connsiteY1" fmla="*/ 243786 h 402291"/>
                  <a:gd name="connsiteX2" fmla="*/ 881062 w 1067681"/>
                  <a:gd name="connsiteY2" fmla="*/ 396186 h 402291"/>
                  <a:gd name="connsiteX3" fmla="*/ 1054893 w 1067681"/>
                  <a:gd name="connsiteY3" fmla="*/ 343799 h 402291"/>
                  <a:gd name="connsiteX4" fmla="*/ 1050131 w 1067681"/>
                  <a:gd name="connsiteY4" fmla="*/ 86624 h 402291"/>
                  <a:gd name="connsiteX5" fmla="*/ 1014412 w 1067681"/>
                  <a:gd name="connsiteY5" fmla="*/ 41380 h 402291"/>
                  <a:gd name="connsiteX6" fmla="*/ 659606 w 1067681"/>
                  <a:gd name="connsiteY6" fmla="*/ 899 h 402291"/>
                  <a:gd name="connsiteX7" fmla="*/ 138112 w 1067681"/>
                  <a:gd name="connsiteY7" fmla="*/ 81861 h 402291"/>
                  <a:gd name="connsiteX8" fmla="*/ 66675 w 1067681"/>
                  <a:gd name="connsiteY8" fmla="*/ 11758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7681" h="402291">
                    <a:moveTo>
                      <a:pt x="66675" y="117580"/>
                    </a:moveTo>
                    <a:lnTo>
                      <a:pt x="0" y="243786"/>
                    </a:lnTo>
                    <a:lnTo>
                      <a:pt x="881062" y="396186"/>
                    </a:lnTo>
                    <a:cubicBezTo>
                      <a:pt x="1056878" y="412855"/>
                      <a:pt x="1026715" y="395393"/>
                      <a:pt x="1054893" y="343799"/>
                    </a:cubicBezTo>
                    <a:cubicBezTo>
                      <a:pt x="1083071" y="292205"/>
                      <a:pt x="1056878" y="137027"/>
                      <a:pt x="1050131" y="86624"/>
                    </a:cubicBezTo>
                    <a:cubicBezTo>
                      <a:pt x="1043384" y="36221"/>
                      <a:pt x="1079499" y="55667"/>
                      <a:pt x="1014412" y="41380"/>
                    </a:cubicBezTo>
                    <a:cubicBezTo>
                      <a:pt x="949325" y="27093"/>
                      <a:pt x="805656" y="-5848"/>
                      <a:pt x="659606" y="899"/>
                    </a:cubicBezTo>
                    <a:cubicBezTo>
                      <a:pt x="513556" y="7646"/>
                      <a:pt x="236934" y="60827"/>
                      <a:pt x="138112" y="81861"/>
                    </a:cubicBezTo>
                    <a:cubicBezTo>
                      <a:pt x="39290" y="102895"/>
                      <a:pt x="89694" y="90592"/>
                      <a:pt x="66675" y="11758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3"/>
              <p:cNvSpPr/>
              <p:nvPr/>
            </p:nvSpPr>
            <p:spPr>
              <a:xfrm>
                <a:off x="467544" y="3913148"/>
                <a:ext cx="1294572" cy="1194990"/>
              </a:xfrm>
              <a:prstGeom prst="roundRect">
                <a:avLst>
                  <a:gd name="adj" fmla="val 5729"/>
                </a:avLst>
              </a:prstGeom>
              <a:solidFill>
                <a:srgbClr val="1B5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566"/>
              <p:cNvSpPr/>
              <p:nvPr/>
            </p:nvSpPr>
            <p:spPr>
              <a:xfrm>
                <a:off x="902716" y="4241690"/>
                <a:ext cx="431800" cy="524373"/>
              </a:xfrm>
              <a:custGeom>
                <a:avLst/>
                <a:gdLst>
                  <a:gd name="connsiteX0" fmla="*/ 0 w 432708"/>
                  <a:gd name="connsiteY0" fmla="*/ 384816 h 504825"/>
                  <a:gd name="connsiteX1" fmla="*/ 91557 w 432708"/>
                  <a:gd name="connsiteY1" fmla="*/ 420594 h 504825"/>
                  <a:gd name="connsiteX2" fmla="*/ 216354 w 432708"/>
                  <a:gd name="connsiteY2" fmla="*/ 432707 h 504825"/>
                  <a:gd name="connsiteX3" fmla="*/ 341151 w 432708"/>
                  <a:gd name="connsiteY3" fmla="*/ 420594 h 504825"/>
                  <a:gd name="connsiteX4" fmla="*/ 432708 w 432708"/>
                  <a:gd name="connsiteY4" fmla="*/ 384816 h 504825"/>
                  <a:gd name="connsiteX5" fmla="*/ 432708 w 432708"/>
                  <a:gd name="connsiteY5" fmla="*/ 432707 h 504825"/>
                  <a:gd name="connsiteX6" fmla="*/ 403692 w 432708"/>
                  <a:gd name="connsiteY6" fmla="*/ 468766 h 504825"/>
                  <a:gd name="connsiteX7" fmla="*/ 324813 w 432708"/>
                  <a:gd name="connsiteY7" fmla="*/ 495106 h 504825"/>
                  <a:gd name="connsiteX8" fmla="*/ 216354 w 432708"/>
                  <a:gd name="connsiteY8" fmla="*/ 504825 h 504825"/>
                  <a:gd name="connsiteX9" fmla="*/ 107895 w 432708"/>
                  <a:gd name="connsiteY9" fmla="*/ 495106 h 504825"/>
                  <a:gd name="connsiteX10" fmla="*/ 29017 w 432708"/>
                  <a:gd name="connsiteY10" fmla="*/ 468766 h 504825"/>
                  <a:gd name="connsiteX11" fmla="*/ 0 w 432708"/>
                  <a:gd name="connsiteY11" fmla="*/ 432707 h 504825"/>
                  <a:gd name="connsiteX12" fmla="*/ 0 w 432708"/>
                  <a:gd name="connsiteY12" fmla="*/ 276640 h 504825"/>
                  <a:gd name="connsiteX13" fmla="*/ 91557 w 432708"/>
                  <a:gd name="connsiteY13" fmla="*/ 312417 h 504825"/>
                  <a:gd name="connsiteX14" fmla="*/ 216354 w 432708"/>
                  <a:gd name="connsiteY14" fmla="*/ 324530 h 504825"/>
                  <a:gd name="connsiteX15" fmla="*/ 341151 w 432708"/>
                  <a:gd name="connsiteY15" fmla="*/ 312417 h 504825"/>
                  <a:gd name="connsiteX16" fmla="*/ 432708 w 432708"/>
                  <a:gd name="connsiteY16" fmla="*/ 276640 h 504825"/>
                  <a:gd name="connsiteX17" fmla="*/ 432708 w 432708"/>
                  <a:gd name="connsiteY17" fmla="*/ 324530 h 504825"/>
                  <a:gd name="connsiteX18" fmla="*/ 403692 w 432708"/>
                  <a:gd name="connsiteY18" fmla="*/ 360589 h 504825"/>
                  <a:gd name="connsiteX19" fmla="*/ 324813 w 432708"/>
                  <a:gd name="connsiteY19" fmla="*/ 386929 h 504825"/>
                  <a:gd name="connsiteX20" fmla="*/ 216354 w 432708"/>
                  <a:gd name="connsiteY20" fmla="*/ 396648 h 504825"/>
                  <a:gd name="connsiteX21" fmla="*/ 107895 w 432708"/>
                  <a:gd name="connsiteY21" fmla="*/ 386929 h 504825"/>
                  <a:gd name="connsiteX22" fmla="*/ 29017 w 432708"/>
                  <a:gd name="connsiteY22" fmla="*/ 360589 h 504825"/>
                  <a:gd name="connsiteX23" fmla="*/ 0 w 432708"/>
                  <a:gd name="connsiteY23" fmla="*/ 324530 h 504825"/>
                  <a:gd name="connsiteX24" fmla="*/ 0 w 432708"/>
                  <a:gd name="connsiteY24" fmla="*/ 168463 h 504825"/>
                  <a:gd name="connsiteX25" fmla="*/ 91557 w 432708"/>
                  <a:gd name="connsiteY25" fmla="*/ 204240 h 504825"/>
                  <a:gd name="connsiteX26" fmla="*/ 216354 w 432708"/>
                  <a:gd name="connsiteY26" fmla="*/ 216354 h 504825"/>
                  <a:gd name="connsiteX27" fmla="*/ 341151 w 432708"/>
                  <a:gd name="connsiteY27" fmla="*/ 204240 h 504825"/>
                  <a:gd name="connsiteX28" fmla="*/ 432708 w 432708"/>
                  <a:gd name="connsiteY28" fmla="*/ 168463 h 504825"/>
                  <a:gd name="connsiteX29" fmla="*/ 432708 w 432708"/>
                  <a:gd name="connsiteY29" fmla="*/ 216354 h 504825"/>
                  <a:gd name="connsiteX30" fmla="*/ 403692 w 432708"/>
                  <a:gd name="connsiteY30" fmla="*/ 252412 h 504825"/>
                  <a:gd name="connsiteX31" fmla="*/ 324813 w 432708"/>
                  <a:gd name="connsiteY31" fmla="*/ 278752 h 504825"/>
                  <a:gd name="connsiteX32" fmla="*/ 216354 w 432708"/>
                  <a:gd name="connsiteY32" fmla="*/ 288471 h 504825"/>
                  <a:gd name="connsiteX33" fmla="*/ 107895 w 432708"/>
                  <a:gd name="connsiteY33" fmla="*/ 278752 h 504825"/>
                  <a:gd name="connsiteX34" fmla="*/ 29017 w 432708"/>
                  <a:gd name="connsiteY34" fmla="*/ 252412 h 504825"/>
                  <a:gd name="connsiteX35" fmla="*/ 0 w 432708"/>
                  <a:gd name="connsiteY35" fmla="*/ 216354 h 504825"/>
                  <a:gd name="connsiteX36" fmla="*/ 216354 w 432708"/>
                  <a:gd name="connsiteY36" fmla="*/ 0 h 504825"/>
                  <a:gd name="connsiteX37" fmla="*/ 324813 w 432708"/>
                  <a:gd name="connsiteY37" fmla="*/ 9719 h 504825"/>
                  <a:gd name="connsiteX38" fmla="*/ 403692 w 432708"/>
                  <a:gd name="connsiteY38" fmla="*/ 36059 h 504825"/>
                  <a:gd name="connsiteX39" fmla="*/ 432708 w 432708"/>
                  <a:gd name="connsiteY39" fmla="*/ 72118 h 504825"/>
                  <a:gd name="connsiteX40" fmla="*/ 432708 w 432708"/>
                  <a:gd name="connsiteY40" fmla="*/ 108177 h 504825"/>
                  <a:gd name="connsiteX41" fmla="*/ 403692 w 432708"/>
                  <a:gd name="connsiteY41" fmla="*/ 144236 h 504825"/>
                  <a:gd name="connsiteX42" fmla="*/ 324813 w 432708"/>
                  <a:gd name="connsiteY42" fmla="*/ 170576 h 504825"/>
                  <a:gd name="connsiteX43" fmla="*/ 216354 w 432708"/>
                  <a:gd name="connsiteY43" fmla="*/ 180295 h 504825"/>
                  <a:gd name="connsiteX44" fmla="*/ 107895 w 432708"/>
                  <a:gd name="connsiteY44" fmla="*/ 170576 h 504825"/>
                  <a:gd name="connsiteX45" fmla="*/ 29017 w 432708"/>
                  <a:gd name="connsiteY45" fmla="*/ 144236 h 504825"/>
                  <a:gd name="connsiteX46" fmla="*/ 0 w 432708"/>
                  <a:gd name="connsiteY46" fmla="*/ 108177 h 504825"/>
                  <a:gd name="connsiteX47" fmla="*/ 0 w 432708"/>
                  <a:gd name="connsiteY47" fmla="*/ 72118 h 504825"/>
                  <a:gd name="connsiteX48" fmla="*/ 29017 w 432708"/>
                  <a:gd name="connsiteY48" fmla="*/ 36059 h 504825"/>
                  <a:gd name="connsiteX49" fmla="*/ 107895 w 432708"/>
                  <a:gd name="connsiteY49" fmla="*/ 9719 h 504825"/>
                  <a:gd name="connsiteX50" fmla="*/ 216354 w 432708"/>
                  <a:gd name="connsiteY50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32708" h="504825">
                    <a:moveTo>
                      <a:pt x="0" y="384816"/>
                    </a:moveTo>
                    <a:cubicBezTo>
                      <a:pt x="22349" y="400592"/>
                      <a:pt x="52868" y="412518"/>
                      <a:pt x="91557" y="420594"/>
                    </a:cubicBezTo>
                    <a:cubicBezTo>
                      <a:pt x="130244" y="428669"/>
                      <a:pt x="171844" y="432707"/>
                      <a:pt x="216354" y="432707"/>
                    </a:cubicBezTo>
                    <a:cubicBezTo>
                      <a:pt x="260864" y="432707"/>
                      <a:pt x="302463" y="428669"/>
                      <a:pt x="341151" y="420594"/>
                    </a:cubicBezTo>
                    <a:cubicBezTo>
                      <a:pt x="379840" y="412518"/>
                      <a:pt x="410358" y="400592"/>
                      <a:pt x="432708" y="384816"/>
                    </a:cubicBezTo>
                    <a:lnTo>
                      <a:pt x="432708" y="432707"/>
                    </a:lnTo>
                    <a:cubicBezTo>
                      <a:pt x="432708" y="445666"/>
                      <a:pt x="423035" y="457685"/>
                      <a:pt x="403692" y="468766"/>
                    </a:cubicBezTo>
                    <a:cubicBezTo>
                      <a:pt x="384347" y="479847"/>
                      <a:pt x="358054" y="488627"/>
                      <a:pt x="324813" y="495106"/>
                    </a:cubicBezTo>
                    <a:cubicBezTo>
                      <a:pt x="291570" y="501585"/>
                      <a:pt x="255417" y="504825"/>
                      <a:pt x="216354" y="504825"/>
                    </a:cubicBezTo>
                    <a:cubicBezTo>
                      <a:pt x="177290" y="504825"/>
                      <a:pt x="141137" y="501585"/>
                      <a:pt x="107895" y="495106"/>
                    </a:cubicBezTo>
                    <a:cubicBezTo>
                      <a:pt x="74654" y="488627"/>
                      <a:pt x="48360" y="479847"/>
                      <a:pt x="29017" y="468766"/>
                    </a:cubicBezTo>
                    <a:cubicBezTo>
                      <a:pt x="9672" y="457685"/>
                      <a:pt x="0" y="445666"/>
                      <a:pt x="0" y="432707"/>
                    </a:cubicBezTo>
                    <a:close/>
                    <a:moveTo>
                      <a:pt x="0" y="276640"/>
                    </a:moveTo>
                    <a:cubicBezTo>
                      <a:pt x="22349" y="292415"/>
                      <a:pt x="52868" y="304341"/>
                      <a:pt x="91557" y="312417"/>
                    </a:cubicBezTo>
                    <a:cubicBezTo>
                      <a:pt x="130244" y="320492"/>
                      <a:pt x="171844" y="324530"/>
                      <a:pt x="216354" y="324530"/>
                    </a:cubicBezTo>
                    <a:cubicBezTo>
                      <a:pt x="260864" y="324530"/>
                      <a:pt x="302463" y="320492"/>
                      <a:pt x="341151" y="312417"/>
                    </a:cubicBezTo>
                    <a:cubicBezTo>
                      <a:pt x="379840" y="304341"/>
                      <a:pt x="410358" y="292415"/>
                      <a:pt x="432708" y="276640"/>
                    </a:cubicBezTo>
                    <a:lnTo>
                      <a:pt x="432708" y="324530"/>
                    </a:lnTo>
                    <a:cubicBezTo>
                      <a:pt x="432708" y="337489"/>
                      <a:pt x="423035" y="349509"/>
                      <a:pt x="403692" y="360589"/>
                    </a:cubicBezTo>
                    <a:cubicBezTo>
                      <a:pt x="384347" y="371670"/>
                      <a:pt x="358054" y="380450"/>
                      <a:pt x="324813" y="386929"/>
                    </a:cubicBezTo>
                    <a:cubicBezTo>
                      <a:pt x="291570" y="393409"/>
                      <a:pt x="255417" y="396648"/>
                      <a:pt x="216354" y="396648"/>
                    </a:cubicBezTo>
                    <a:cubicBezTo>
                      <a:pt x="177290" y="396648"/>
                      <a:pt x="141137" y="393409"/>
                      <a:pt x="107895" y="386929"/>
                    </a:cubicBezTo>
                    <a:cubicBezTo>
                      <a:pt x="74654" y="380450"/>
                      <a:pt x="48360" y="371670"/>
                      <a:pt x="29017" y="360589"/>
                    </a:cubicBezTo>
                    <a:cubicBezTo>
                      <a:pt x="9672" y="349509"/>
                      <a:pt x="0" y="337489"/>
                      <a:pt x="0" y="324530"/>
                    </a:cubicBezTo>
                    <a:close/>
                    <a:moveTo>
                      <a:pt x="0" y="168463"/>
                    </a:moveTo>
                    <a:cubicBezTo>
                      <a:pt x="22349" y="184239"/>
                      <a:pt x="52868" y="196164"/>
                      <a:pt x="91557" y="204240"/>
                    </a:cubicBezTo>
                    <a:cubicBezTo>
                      <a:pt x="130244" y="212316"/>
                      <a:pt x="171844" y="216354"/>
                      <a:pt x="216354" y="216354"/>
                    </a:cubicBezTo>
                    <a:cubicBezTo>
                      <a:pt x="260864" y="216354"/>
                      <a:pt x="302463" y="212316"/>
                      <a:pt x="341151" y="204240"/>
                    </a:cubicBezTo>
                    <a:cubicBezTo>
                      <a:pt x="379840" y="196164"/>
                      <a:pt x="410358" y="184239"/>
                      <a:pt x="432708" y="168463"/>
                    </a:cubicBezTo>
                    <a:lnTo>
                      <a:pt x="432708" y="216354"/>
                    </a:lnTo>
                    <a:cubicBezTo>
                      <a:pt x="432708" y="229312"/>
                      <a:pt x="423035" y="241332"/>
                      <a:pt x="403692" y="252412"/>
                    </a:cubicBezTo>
                    <a:cubicBezTo>
                      <a:pt x="384347" y="263493"/>
                      <a:pt x="358054" y="272273"/>
                      <a:pt x="324813" y="278752"/>
                    </a:cubicBezTo>
                    <a:cubicBezTo>
                      <a:pt x="291570" y="285232"/>
                      <a:pt x="255417" y="288471"/>
                      <a:pt x="216354" y="288471"/>
                    </a:cubicBezTo>
                    <a:cubicBezTo>
                      <a:pt x="177290" y="288471"/>
                      <a:pt x="141137" y="285232"/>
                      <a:pt x="107895" y="278752"/>
                    </a:cubicBezTo>
                    <a:cubicBezTo>
                      <a:pt x="74654" y="272273"/>
                      <a:pt x="48360" y="263493"/>
                      <a:pt x="29017" y="252412"/>
                    </a:cubicBezTo>
                    <a:cubicBezTo>
                      <a:pt x="9672" y="241332"/>
                      <a:pt x="0" y="229312"/>
                      <a:pt x="0" y="216354"/>
                    </a:cubicBezTo>
                    <a:close/>
                    <a:moveTo>
                      <a:pt x="216354" y="0"/>
                    </a:moveTo>
                    <a:cubicBezTo>
                      <a:pt x="255417" y="0"/>
                      <a:pt x="291570" y="3240"/>
                      <a:pt x="324813" y="9719"/>
                    </a:cubicBezTo>
                    <a:cubicBezTo>
                      <a:pt x="358054" y="16198"/>
                      <a:pt x="384347" y="24978"/>
                      <a:pt x="403692" y="36059"/>
                    </a:cubicBezTo>
                    <a:cubicBezTo>
                      <a:pt x="423035" y="47140"/>
                      <a:pt x="432708" y="59159"/>
                      <a:pt x="432708" y="72118"/>
                    </a:cubicBezTo>
                    <a:lnTo>
                      <a:pt x="432708" y="108177"/>
                    </a:lnTo>
                    <a:cubicBezTo>
                      <a:pt x="432708" y="121136"/>
                      <a:pt x="423035" y="133155"/>
                      <a:pt x="403692" y="144236"/>
                    </a:cubicBezTo>
                    <a:cubicBezTo>
                      <a:pt x="384347" y="155316"/>
                      <a:pt x="358054" y="164096"/>
                      <a:pt x="324813" y="170576"/>
                    </a:cubicBezTo>
                    <a:cubicBezTo>
                      <a:pt x="291570" y="177055"/>
                      <a:pt x="255417" y="180295"/>
                      <a:pt x="216354" y="180295"/>
                    </a:cubicBezTo>
                    <a:cubicBezTo>
                      <a:pt x="177290" y="180295"/>
                      <a:pt x="141137" y="177055"/>
                      <a:pt x="107895" y="170576"/>
                    </a:cubicBezTo>
                    <a:cubicBezTo>
                      <a:pt x="74654" y="164096"/>
                      <a:pt x="48360" y="155316"/>
                      <a:pt x="29017" y="144236"/>
                    </a:cubicBezTo>
                    <a:cubicBezTo>
                      <a:pt x="9672" y="133155"/>
                      <a:pt x="0" y="121136"/>
                      <a:pt x="0" y="108177"/>
                    </a:cubicBezTo>
                    <a:lnTo>
                      <a:pt x="0" y="72118"/>
                    </a:lnTo>
                    <a:cubicBezTo>
                      <a:pt x="0" y="59159"/>
                      <a:pt x="9672" y="47140"/>
                      <a:pt x="29017" y="36059"/>
                    </a:cubicBezTo>
                    <a:cubicBezTo>
                      <a:pt x="48360" y="24978"/>
                      <a:pt x="74654" y="16198"/>
                      <a:pt x="107895" y="9719"/>
                    </a:cubicBezTo>
                    <a:cubicBezTo>
                      <a:pt x="141137" y="3240"/>
                      <a:pt x="177290" y="0"/>
                      <a:pt x="2163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60"/>
              <p:cNvSpPr/>
              <p:nvPr/>
            </p:nvSpPr>
            <p:spPr>
              <a:xfrm>
                <a:off x="2358736" y="5714963"/>
                <a:ext cx="818713" cy="591102"/>
              </a:xfrm>
              <a:custGeom>
                <a:avLst/>
                <a:gdLst>
                  <a:gd name="connsiteX0" fmla="*/ 709038 w 712582"/>
                  <a:gd name="connsiteY0" fmla="*/ 430083 h 566265"/>
                  <a:gd name="connsiteX1" fmla="*/ 444719 w 712582"/>
                  <a:gd name="connsiteY1" fmla="*/ 561052 h 566265"/>
                  <a:gd name="connsiteX2" fmla="*/ 30382 w 712582"/>
                  <a:gd name="connsiteY2" fmla="*/ 258633 h 566265"/>
                  <a:gd name="connsiteX3" fmla="*/ 78007 w 712582"/>
                  <a:gd name="connsiteY3" fmla="*/ 37177 h 566265"/>
                  <a:gd name="connsiteX4" fmla="*/ 449482 w 712582"/>
                  <a:gd name="connsiteY4" fmla="*/ 13364 h 566265"/>
                  <a:gd name="connsiteX5" fmla="*/ 587594 w 712582"/>
                  <a:gd name="connsiteY5" fmla="*/ 175289 h 566265"/>
                  <a:gd name="connsiteX6" fmla="*/ 709038 w 712582"/>
                  <a:gd name="connsiteY6" fmla="*/ 430083 h 566265"/>
                  <a:gd name="connsiteX0" fmla="*/ 709038 w 712582"/>
                  <a:gd name="connsiteY0" fmla="*/ 430083 h 566265"/>
                  <a:gd name="connsiteX1" fmla="*/ 444719 w 712582"/>
                  <a:gd name="connsiteY1" fmla="*/ 561052 h 566265"/>
                  <a:gd name="connsiteX2" fmla="*/ 30382 w 712582"/>
                  <a:gd name="connsiteY2" fmla="*/ 258633 h 566265"/>
                  <a:gd name="connsiteX3" fmla="*/ 78007 w 712582"/>
                  <a:gd name="connsiteY3" fmla="*/ 37177 h 566265"/>
                  <a:gd name="connsiteX4" fmla="*/ 449482 w 712582"/>
                  <a:gd name="connsiteY4" fmla="*/ 13364 h 566265"/>
                  <a:gd name="connsiteX5" fmla="*/ 587594 w 712582"/>
                  <a:gd name="connsiteY5" fmla="*/ 175289 h 566265"/>
                  <a:gd name="connsiteX6" fmla="*/ 709038 w 712582"/>
                  <a:gd name="connsiteY6" fmla="*/ 430083 h 566265"/>
                  <a:gd name="connsiteX0" fmla="*/ 782060 w 785604"/>
                  <a:gd name="connsiteY0" fmla="*/ 427072 h 567197"/>
                  <a:gd name="connsiteX1" fmla="*/ 517741 w 785604"/>
                  <a:gd name="connsiteY1" fmla="*/ 558041 h 567197"/>
                  <a:gd name="connsiteX2" fmla="*/ 17679 w 785604"/>
                  <a:gd name="connsiteY2" fmla="*/ 179422 h 567197"/>
                  <a:gd name="connsiteX3" fmla="*/ 151029 w 785604"/>
                  <a:gd name="connsiteY3" fmla="*/ 34166 h 567197"/>
                  <a:gd name="connsiteX4" fmla="*/ 522504 w 785604"/>
                  <a:gd name="connsiteY4" fmla="*/ 10353 h 567197"/>
                  <a:gd name="connsiteX5" fmla="*/ 660616 w 785604"/>
                  <a:gd name="connsiteY5" fmla="*/ 172278 h 567197"/>
                  <a:gd name="connsiteX6" fmla="*/ 782060 w 785604"/>
                  <a:gd name="connsiteY6" fmla="*/ 427072 h 567197"/>
                  <a:gd name="connsiteX0" fmla="*/ 782060 w 785604"/>
                  <a:gd name="connsiteY0" fmla="*/ 427072 h 567197"/>
                  <a:gd name="connsiteX1" fmla="*/ 517741 w 785604"/>
                  <a:gd name="connsiteY1" fmla="*/ 558041 h 567197"/>
                  <a:gd name="connsiteX2" fmla="*/ 17679 w 785604"/>
                  <a:gd name="connsiteY2" fmla="*/ 179422 h 567197"/>
                  <a:gd name="connsiteX3" fmla="*/ 151029 w 785604"/>
                  <a:gd name="connsiteY3" fmla="*/ 34166 h 567197"/>
                  <a:gd name="connsiteX4" fmla="*/ 522504 w 785604"/>
                  <a:gd name="connsiteY4" fmla="*/ 10353 h 567197"/>
                  <a:gd name="connsiteX5" fmla="*/ 660616 w 785604"/>
                  <a:gd name="connsiteY5" fmla="*/ 172278 h 567197"/>
                  <a:gd name="connsiteX6" fmla="*/ 782060 w 785604"/>
                  <a:gd name="connsiteY6" fmla="*/ 427072 h 56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5604" h="567197">
                    <a:moveTo>
                      <a:pt x="782060" y="427072"/>
                    </a:moveTo>
                    <a:cubicBezTo>
                      <a:pt x="758247" y="491366"/>
                      <a:pt x="645138" y="599316"/>
                      <a:pt x="517741" y="558041"/>
                    </a:cubicBezTo>
                    <a:lnTo>
                      <a:pt x="17679" y="179422"/>
                    </a:lnTo>
                    <a:cubicBezTo>
                      <a:pt x="-43440" y="92109"/>
                      <a:pt x="66891" y="62344"/>
                      <a:pt x="151029" y="34166"/>
                    </a:cubicBezTo>
                    <a:cubicBezTo>
                      <a:pt x="235167" y="5988"/>
                      <a:pt x="437573" y="-12666"/>
                      <a:pt x="522504" y="10353"/>
                    </a:cubicBezTo>
                    <a:cubicBezTo>
                      <a:pt x="607435" y="33372"/>
                      <a:pt x="617753" y="100444"/>
                      <a:pt x="660616" y="172278"/>
                    </a:cubicBezTo>
                    <a:cubicBezTo>
                      <a:pt x="703479" y="244112"/>
                      <a:pt x="805873" y="362778"/>
                      <a:pt x="782060" y="427072"/>
                    </a:cubicBezTo>
                    <a:close/>
                  </a:path>
                </a:pathLst>
              </a:custGeom>
              <a:solidFill>
                <a:srgbClr val="2B8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1"/>
              <p:cNvSpPr/>
              <p:nvPr/>
            </p:nvSpPr>
            <p:spPr>
              <a:xfrm>
                <a:off x="4149269" y="4464314"/>
                <a:ext cx="894146" cy="595051"/>
              </a:xfrm>
              <a:custGeom>
                <a:avLst/>
                <a:gdLst>
                  <a:gd name="connsiteX0" fmla="*/ 668950 w 857986"/>
                  <a:gd name="connsiteY0" fmla="*/ 524956 h 574448"/>
                  <a:gd name="connsiteX1" fmla="*/ 823732 w 857986"/>
                  <a:gd name="connsiteY1" fmla="*/ 310643 h 574448"/>
                  <a:gd name="connsiteX2" fmla="*/ 85544 w 857986"/>
                  <a:gd name="connsiteY2" fmla="*/ 3462 h 574448"/>
                  <a:gd name="connsiteX3" fmla="*/ 80782 w 857986"/>
                  <a:gd name="connsiteY3" fmla="*/ 527337 h 574448"/>
                  <a:gd name="connsiteX4" fmla="*/ 668950 w 857986"/>
                  <a:gd name="connsiteY4" fmla="*/ 524956 h 574448"/>
                  <a:gd name="connsiteX0" fmla="*/ 668950 w 857986"/>
                  <a:gd name="connsiteY0" fmla="*/ 521494 h 570986"/>
                  <a:gd name="connsiteX1" fmla="*/ 823732 w 857986"/>
                  <a:gd name="connsiteY1" fmla="*/ 307181 h 570986"/>
                  <a:gd name="connsiteX2" fmla="*/ 85544 w 857986"/>
                  <a:gd name="connsiteY2" fmla="*/ 0 h 570986"/>
                  <a:gd name="connsiteX3" fmla="*/ 80782 w 857986"/>
                  <a:gd name="connsiteY3" fmla="*/ 523875 h 570986"/>
                  <a:gd name="connsiteX4" fmla="*/ 668950 w 857986"/>
                  <a:gd name="connsiteY4" fmla="*/ 521494 h 5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986" h="570986">
                    <a:moveTo>
                      <a:pt x="668950" y="521494"/>
                    </a:moveTo>
                    <a:cubicBezTo>
                      <a:pt x="792775" y="485378"/>
                      <a:pt x="920966" y="394097"/>
                      <a:pt x="823732" y="307181"/>
                    </a:cubicBezTo>
                    <a:lnTo>
                      <a:pt x="85544" y="0"/>
                    </a:lnTo>
                    <a:cubicBezTo>
                      <a:pt x="-38281" y="36116"/>
                      <a:pt x="-16849" y="436959"/>
                      <a:pt x="80782" y="523875"/>
                    </a:cubicBezTo>
                    <a:cubicBezTo>
                      <a:pt x="178413" y="610791"/>
                      <a:pt x="545125" y="557610"/>
                      <a:pt x="668950" y="521494"/>
                    </a:cubicBezTo>
                    <a:close/>
                  </a:path>
                </a:pathLst>
              </a:custGeom>
              <a:solidFill>
                <a:srgbClr val="257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ounded Rectangle 58"/>
              <p:cNvSpPr/>
              <p:nvPr/>
            </p:nvSpPr>
            <p:spPr>
              <a:xfrm>
                <a:off x="3692340" y="4779920"/>
                <a:ext cx="1367280" cy="1262104"/>
              </a:xfrm>
              <a:prstGeom prst="roundRect">
                <a:avLst>
                  <a:gd name="adj" fmla="val 5729"/>
                </a:avLst>
              </a:prstGeom>
              <a:solidFill>
                <a:srgbClr val="2B8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425"/>
              <p:cNvSpPr/>
              <p:nvPr/>
            </p:nvSpPr>
            <p:spPr>
              <a:xfrm>
                <a:off x="4003438" y="5059365"/>
                <a:ext cx="711849" cy="742405"/>
              </a:xfrm>
              <a:custGeom>
                <a:avLst/>
                <a:gdLst>
                  <a:gd name="connsiteX0" fmla="*/ 169590 w 540885"/>
                  <a:gd name="connsiteY0" fmla="*/ 270443 h 504826"/>
                  <a:gd name="connsiteX1" fmla="*/ 181704 w 540885"/>
                  <a:gd name="connsiteY1" fmla="*/ 276500 h 504826"/>
                  <a:gd name="connsiteX2" fmla="*/ 202269 w 540885"/>
                  <a:gd name="connsiteY2" fmla="*/ 290022 h 504826"/>
                  <a:gd name="connsiteX3" fmla="*/ 232412 w 540885"/>
                  <a:gd name="connsiteY3" fmla="*/ 303544 h 504826"/>
                  <a:gd name="connsiteX4" fmla="*/ 270443 w 540885"/>
                  <a:gd name="connsiteY4" fmla="*/ 309601 h 504826"/>
                  <a:gd name="connsiteX5" fmla="*/ 308473 w 540885"/>
                  <a:gd name="connsiteY5" fmla="*/ 303544 h 504826"/>
                  <a:gd name="connsiteX6" fmla="*/ 338617 w 540885"/>
                  <a:gd name="connsiteY6" fmla="*/ 290022 h 504826"/>
                  <a:gd name="connsiteX7" fmla="*/ 359181 w 540885"/>
                  <a:gd name="connsiteY7" fmla="*/ 276500 h 504826"/>
                  <a:gd name="connsiteX8" fmla="*/ 371295 w 540885"/>
                  <a:gd name="connsiteY8" fmla="*/ 270443 h 504826"/>
                  <a:gd name="connsiteX9" fmla="*/ 402705 w 540885"/>
                  <a:gd name="connsiteY9" fmla="*/ 276077 h 504826"/>
                  <a:gd name="connsiteX10" fmla="*/ 426792 w 540885"/>
                  <a:gd name="connsiteY10" fmla="*/ 291149 h 504826"/>
                  <a:gd name="connsiteX11" fmla="*/ 444258 w 540885"/>
                  <a:gd name="connsiteY11" fmla="*/ 313967 h 504826"/>
                  <a:gd name="connsiteX12" fmla="*/ 456371 w 540885"/>
                  <a:gd name="connsiteY12" fmla="*/ 341434 h 504826"/>
                  <a:gd name="connsiteX13" fmla="*/ 463837 w 540885"/>
                  <a:gd name="connsiteY13" fmla="*/ 372000 h 504826"/>
                  <a:gd name="connsiteX14" fmla="*/ 467781 w 540885"/>
                  <a:gd name="connsiteY14" fmla="*/ 402706 h 504826"/>
                  <a:gd name="connsiteX15" fmla="*/ 468767 w 540885"/>
                  <a:gd name="connsiteY15" fmla="*/ 431863 h 504826"/>
                  <a:gd name="connsiteX16" fmla="*/ 448202 w 540885"/>
                  <a:gd name="connsiteY16" fmla="*/ 485247 h 504826"/>
                  <a:gd name="connsiteX17" fmla="*/ 393550 w 540885"/>
                  <a:gd name="connsiteY17" fmla="*/ 504826 h 504826"/>
                  <a:gd name="connsiteX18" fmla="*/ 147335 w 540885"/>
                  <a:gd name="connsiteY18" fmla="*/ 504826 h 504826"/>
                  <a:gd name="connsiteX19" fmla="*/ 92683 w 540885"/>
                  <a:gd name="connsiteY19" fmla="*/ 485247 h 504826"/>
                  <a:gd name="connsiteX20" fmla="*/ 72118 w 540885"/>
                  <a:gd name="connsiteY20" fmla="*/ 431863 h 504826"/>
                  <a:gd name="connsiteX21" fmla="*/ 73104 w 540885"/>
                  <a:gd name="connsiteY21" fmla="*/ 402706 h 504826"/>
                  <a:gd name="connsiteX22" fmla="*/ 77049 w 540885"/>
                  <a:gd name="connsiteY22" fmla="*/ 372000 h 504826"/>
                  <a:gd name="connsiteX23" fmla="*/ 84514 w 540885"/>
                  <a:gd name="connsiteY23" fmla="*/ 341434 h 504826"/>
                  <a:gd name="connsiteX24" fmla="*/ 96628 w 540885"/>
                  <a:gd name="connsiteY24" fmla="*/ 313967 h 504826"/>
                  <a:gd name="connsiteX25" fmla="*/ 114093 w 540885"/>
                  <a:gd name="connsiteY25" fmla="*/ 291149 h 504826"/>
                  <a:gd name="connsiteX26" fmla="*/ 138180 w 540885"/>
                  <a:gd name="connsiteY26" fmla="*/ 276077 h 504826"/>
                  <a:gd name="connsiteX27" fmla="*/ 169590 w 540885"/>
                  <a:gd name="connsiteY27" fmla="*/ 270443 h 504826"/>
                  <a:gd name="connsiteX28" fmla="*/ 505953 w 540885"/>
                  <a:gd name="connsiteY28" fmla="*/ 144237 h 504826"/>
                  <a:gd name="connsiteX29" fmla="*/ 540885 w 540885"/>
                  <a:gd name="connsiteY29" fmla="*/ 243680 h 504826"/>
                  <a:gd name="connsiteX30" fmla="*/ 525109 w 540885"/>
                  <a:gd name="connsiteY30" fmla="*/ 277063 h 504826"/>
                  <a:gd name="connsiteX31" fmla="*/ 486233 w 540885"/>
                  <a:gd name="connsiteY31" fmla="*/ 288472 h 504826"/>
                  <a:gd name="connsiteX32" fmla="*/ 448484 w 540885"/>
                  <a:gd name="connsiteY32" fmla="*/ 288472 h 504826"/>
                  <a:gd name="connsiteX33" fmla="*/ 373830 w 540885"/>
                  <a:gd name="connsiteY33" fmla="*/ 252413 h 504826"/>
                  <a:gd name="connsiteX34" fmla="*/ 396649 w 540885"/>
                  <a:gd name="connsiteY34" fmla="*/ 180296 h 504826"/>
                  <a:gd name="connsiteX35" fmla="*/ 395240 w 540885"/>
                  <a:gd name="connsiteY35" fmla="*/ 161703 h 504826"/>
                  <a:gd name="connsiteX36" fmla="*/ 432708 w 540885"/>
                  <a:gd name="connsiteY36" fmla="*/ 168182 h 504826"/>
                  <a:gd name="connsiteX37" fmla="*/ 466231 w 540885"/>
                  <a:gd name="connsiteY37" fmla="*/ 162125 h 504826"/>
                  <a:gd name="connsiteX38" fmla="*/ 493698 w 540885"/>
                  <a:gd name="connsiteY38" fmla="*/ 150153 h 504826"/>
                  <a:gd name="connsiteX39" fmla="*/ 505953 w 540885"/>
                  <a:gd name="connsiteY39" fmla="*/ 144237 h 504826"/>
                  <a:gd name="connsiteX40" fmla="*/ 34932 w 540885"/>
                  <a:gd name="connsiteY40" fmla="*/ 144237 h 504826"/>
                  <a:gd name="connsiteX41" fmla="*/ 47187 w 540885"/>
                  <a:gd name="connsiteY41" fmla="*/ 150153 h 504826"/>
                  <a:gd name="connsiteX42" fmla="*/ 74653 w 540885"/>
                  <a:gd name="connsiteY42" fmla="*/ 162125 h 504826"/>
                  <a:gd name="connsiteX43" fmla="*/ 108176 w 540885"/>
                  <a:gd name="connsiteY43" fmla="*/ 168182 h 504826"/>
                  <a:gd name="connsiteX44" fmla="*/ 145644 w 540885"/>
                  <a:gd name="connsiteY44" fmla="*/ 161703 h 504826"/>
                  <a:gd name="connsiteX45" fmla="*/ 144235 w 540885"/>
                  <a:gd name="connsiteY45" fmla="*/ 180296 h 504826"/>
                  <a:gd name="connsiteX46" fmla="*/ 167054 w 540885"/>
                  <a:gd name="connsiteY46" fmla="*/ 252413 h 504826"/>
                  <a:gd name="connsiteX47" fmla="*/ 92401 w 540885"/>
                  <a:gd name="connsiteY47" fmla="*/ 288472 h 504826"/>
                  <a:gd name="connsiteX48" fmla="*/ 54652 w 540885"/>
                  <a:gd name="connsiteY48" fmla="*/ 288472 h 504826"/>
                  <a:gd name="connsiteX49" fmla="*/ 15776 w 540885"/>
                  <a:gd name="connsiteY49" fmla="*/ 277063 h 504826"/>
                  <a:gd name="connsiteX50" fmla="*/ 0 w 540885"/>
                  <a:gd name="connsiteY50" fmla="*/ 243680 h 504826"/>
                  <a:gd name="connsiteX51" fmla="*/ 34932 w 540885"/>
                  <a:gd name="connsiteY51" fmla="*/ 144237 h 504826"/>
                  <a:gd name="connsiteX52" fmla="*/ 270442 w 540885"/>
                  <a:gd name="connsiteY52" fmla="*/ 72119 h 504826"/>
                  <a:gd name="connsiteX53" fmla="*/ 346926 w 540885"/>
                  <a:gd name="connsiteY53" fmla="*/ 103811 h 504826"/>
                  <a:gd name="connsiteX54" fmla="*/ 378619 w 540885"/>
                  <a:gd name="connsiteY54" fmla="*/ 180296 h 504826"/>
                  <a:gd name="connsiteX55" fmla="*/ 346926 w 540885"/>
                  <a:gd name="connsiteY55" fmla="*/ 256780 h 504826"/>
                  <a:gd name="connsiteX56" fmla="*/ 270442 w 540885"/>
                  <a:gd name="connsiteY56" fmla="*/ 288472 h 504826"/>
                  <a:gd name="connsiteX57" fmla="*/ 193957 w 540885"/>
                  <a:gd name="connsiteY57" fmla="*/ 256780 h 504826"/>
                  <a:gd name="connsiteX58" fmla="*/ 162265 w 540885"/>
                  <a:gd name="connsiteY58" fmla="*/ 180296 h 504826"/>
                  <a:gd name="connsiteX59" fmla="*/ 193957 w 540885"/>
                  <a:gd name="connsiteY59" fmla="*/ 103811 h 504826"/>
                  <a:gd name="connsiteX60" fmla="*/ 270442 w 540885"/>
                  <a:gd name="connsiteY60" fmla="*/ 72119 h 504826"/>
                  <a:gd name="connsiteX61" fmla="*/ 432707 w 540885"/>
                  <a:gd name="connsiteY61" fmla="*/ 0 h 504826"/>
                  <a:gd name="connsiteX62" fmla="*/ 483697 w 540885"/>
                  <a:gd name="connsiteY62" fmla="*/ 21128 h 504826"/>
                  <a:gd name="connsiteX63" fmla="*/ 504825 w 540885"/>
                  <a:gd name="connsiteY63" fmla="*/ 72118 h 504826"/>
                  <a:gd name="connsiteX64" fmla="*/ 483697 w 540885"/>
                  <a:gd name="connsiteY64" fmla="*/ 123108 h 504826"/>
                  <a:gd name="connsiteX65" fmla="*/ 432707 w 540885"/>
                  <a:gd name="connsiteY65" fmla="*/ 144236 h 504826"/>
                  <a:gd name="connsiteX66" fmla="*/ 381717 w 540885"/>
                  <a:gd name="connsiteY66" fmla="*/ 123108 h 504826"/>
                  <a:gd name="connsiteX67" fmla="*/ 360589 w 540885"/>
                  <a:gd name="connsiteY67" fmla="*/ 72118 h 504826"/>
                  <a:gd name="connsiteX68" fmla="*/ 381717 w 540885"/>
                  <a:gd name="connsiteY68" fmla="*/ 21128 h 504826"/>
                  <a:gd name="connsiteX69" fmla="*/ 432707 w 540885"/>
                  <a:gd name="connsiteY69" fmla="*/ 0 h 504826"/>
                  <a:gd name="connsiteX70" fmla="*/ 108176 w 540885"/>
                  <a:gd name="connsiteY70" fmla="*/ 0 h 504826"/>
                  <a:gd name="connsiteX71" fmla="*/ 159167 w 540885"/>
                  <a:gd name="connsiteY71" fmla="*/ 21128 h 504826"/>
                  <a:gd name="connsiteX72" fmla="*/ 180295 w 540885"/>
                  <a:gd name="connsiteY72" fmla="*/ 72118 h 504826"/>
                  <a:gd name="connsiteX73" fmla="*/ 159167 w 540885"/>
                  <a:gd name="connsiteY73" fmla="*/ 123108 h 504826"/>
                  <a:gd name="connsiteX74" fmla="*/ 108176 w 540885"/>
                  <a:gd name="connsiteY74" fmla="*/ 144236 h 504826"/>
                  <a:gd name="connsiteX75" fmla="*/ 57187 w 540885"/>
                  <a:gd name="connsiteY75" fmla="*/ 123108 h 504826"/>
                  <a:gd name="connsiteX76" fmla="*/ 36059 w 540885"/>
                  <a:gd name="connsiteY76" fmla="*/ 72118 h 504826"/>
                  <a:gd name="connsiteX77" fmla="*/ 57187 w 540885"/>
                  <a:gd name="connsiteY77" fmla="*/ 21128 h 504826"/>
                  <a:gd name="connsiteX78" fmla="*/ 108176 w 540885"/>
                  <a:gd name="connsiteY78" fmla="*/ 0 h 50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40885" h="504826">
                    <a:moveTo>
                      <a:pt x="169590" y="270443"/>
                    </a:moveTo>
                    <a:cubicBezTo>
                      <a:pt x="171469" y="270443"/>
                      <a:pt x="175506" y="272462"/>
                      <a:pt x="181704" y="276500"/>
                    </a:cubicBezTo>
                    <a:cubicBezTo>
                      <a:pt x="187902" y="280538"/>
                      <a:pt x="194757" y="285045"/>
                      <a:pt x="202269" y="290022"/>
                    </a:cubicBezTo>
                    <a:cubicBezTo>
                      <a:pt x="209781" y="294999"/>
                      <a:pt x="219829" y="299506"/>
                      <a:pt x="232412" y="303544"/>
                    </a:cubicBezTo>
                    <a:cubicBezTo>
                      <a:pt x="244995" y="307582"/>
                      <a:pt x="257673" y="309601"/>
                      <a:pt x="270443" y="309601"/>
                    </a:cubicBezTo>
                    <a:cubicBezTo>
                      <a:pt x="283214" y="309601"/>
                      <a:pt x="295891" y="307582"/>
                      <a:pt x="308473" y="303544"/>
                    </a:cubicBezTo>
                    <a:cubicBezTo>
                      <a:pt x="321057" y="299506"/>
                      <a:pt x="331105" y="294999"/>
                      <a:pt x="338617" y="290022"/>
                    </a:cubicBezTo>
                    <a:cubicBezTo>
                      <a:pt x="346129" y="285045"/>
                      <a:pt x="352983" y="280538"/>
                      <a:pt x="359181" y="276500"/>
                    </a:cubicBezTo>
                    <a:cubicBezTo>
                      <a:pt x="365379" y="272462"/>
                      <a:pt x="369418" y="270443"/>
                      <a:pt x="371295" y="270443"/>
                    </a:cubicBezTo>
                    <a:cubicBezTo>
                      <a:pt x="382751" y="270443"/>
                      <a:pt x="393222" y="272321"/>
                      <a:pt x="402705" y="276077"/>
                    </a:cubicBezTo>
                    <a:cubicBezTo>
                      <a:pt x="412191" y="279833"/>
                      <a:pt x="420218" y="284857"/>
                      <a:pt x="426792" y="291149"/>
                    </a:cubicBezTo>
                    <a:cubicBezTo>
                      <a:pt x="433365" y="297440"/>
                      <a:pt x="439187" y="305046"/>
                      <a:pt x="444258" y="313967"/>
                    </a:cubicBezTo>
                    <a:cubicBezTo>
                      <a:pt x="449329" y="322888"/>
                      <a:pt x="453367" y="332044"/>
                      <a:pt x="456371" y="341434"/>
                    </a:cubicBezTo>
                    <a:cubicBezTo>
                      <a:pt x="459376" y="350824"/>
                      <a:pt x="461865" y="361013"/>
                      <a:pt x="463837" y="372000"/>
                    </a:cubicBezTo>
                    <a:cubicBezTo>
                      <a:pt x="465809" y="382986"/>
                      <a:pt x="467124" y="393222"/>
                      <a:pt x="467781" y="402706"/>
                    </a:cubicBezTo>
                    <a:cubicBezTo>
                      <a:pt x="468438" y="412190"/>
                      <a:pt x="468767" y="421909"/>
                      <a:pt x="468767" y="431863"/>
                    </a:cubicBezTo>
                    <a:cubicBezTo>
                      <a:pt x="468767" y="454400"/>
                      <a:pt x="461912" y="472195"/>
                      <a:pt x="448202" y="485247"/>
                    </a:cubicBezTo>
                    <a:cubicBezTo>
                      <a:pt x="434492" y="498300"/>
                      <a:pt x="416275" y="504826"/>
                      <a:pt x="393550" y="504826"/>
                    </a:cubicBezTo>
                    <a:lnTo>
                      <a:pt x="147335" y="504826"/>
                    </a:lnTo>
                    <a:cubicBezTo>
                      <a:pt x="124611" y="504826"/>
                      <a:pt x="106393" y="498300"/>
                      <a:pt x="92683" y="485247"/>
                    </a:cubicBezTo>
                    <a:cubicBezTo>
                      <a:pt x="78974" y="472195"/>
                      <a:pt x="72118" y="454400"/>
                      <a:pt x="72118" y="431863"/>
                    </a:cubicBezTo>
                    <a:cubicBezTo>
                      <a:pt x="72118" y="421909"/>
                      <a:pt x="72447" y="412190"/>
                      <a:pt x="73104" y="402706"/>
                    </a:cubicBezTo>
                    <a:cubicBezTo>
                      <a:pt x="73761" y="393222"/>
                      <a:pt x="75077" y="382986"/>
                      <a:pt x="77049" y="372000"/>
                    </a:cubicBezTo>
                    <a:cubicBezTo>
                      <a:pt x="79021" y="361013"/>
                      <a:pt x="81510" y="350824"/>
                      <a:pt x="84514" y="341434"/>
                    </a:cubicBezTo>
                    <a:cubicBezTo>
                      <a:pt x="87519" y="332044"/>
                      <a:pt x="91556" y="322888"/>
                      <a:pt x="96628" y="313967"/>
                    </a:cubicBezTo>
                    <a:cubicBezTo>
                      <a:pt x="101698" y="305046"/>
                      <a:pt x="107521" y="297440"/>
                      <a:pt x="114093" y="291149"/>
                    </a:cubicBezTo>
                    <a:cubicBezTo>
                      <a:pt x="120667" y="284857"/>
                      <a:pt x="128696" y="279833"/>
                      <a:pt x="138180" y="276077"/>
                    </a:cubicBezTo>
                    <a:cubicBezTo>
                      <a:pt x="147664" y="272321"/>
                      <a:pt x="158135" y="270443"/>
                      <a:pt x="169590" y="270443"/>
                    </a:cubicBezTo>
                    <a:close/>
                    <a:moveTo>
                      <a:pt x="505953" y="144237"/>
                    </a:moveTo>
                    <a:cubicBezTo>
                      <a:pt x="529241" y="144237"/>
                      <a:pt x="540885" y="177385"/>
                      <a:pt x="540885" y="243680"/>
                    </a:cubicBezTo>
                    <a:cubicBezTo>
                      <a:pt x="540885" y="258329"/>
                      <a:pt x="535626" y="269457"/>
                      <a:pt x="525109" y="277063"/>
                    </a:cubicBezTo>
                    <a:cubicBezTo>
                      <a:pt x="514592" y="284669"/>
                      <a:pt x="501634" y="288472"/>
                      <a:pt x="486233" y="288472"/>
                    </a:cubicBezTo>
                    <a:lnTo>
                      <a:pt x="448484" y="288472"/>
                    </a:lnTo>
                    <a:cubicBezTo>
                      <a:pt x="429140" y="265372"/>
                      <a:pt x="404256" y="253353"/>
                      <a:pt x="373830" y="252413"/>
                    </a:cubicBezTo>
                    <a:cubicBezTo>
                      <a:pt x="389043" y="230440"/>
                      <a:pt x="396649" y="206401"/>
                      <a:pt x="396649" y="180296"/>
                    </a:cubicBezTo>
                    <a:cubicBezTo>
                      <a:pt x="396649" y="174849"/>
                      <a:pt x="396179" y="168652"/>
                      <a:pt x="395240" y="161703"/>
                    </a:cubicBezTo>
                    <a:cubicBezTo>
                      <a:pt x="407636" y="166022"/>
                      <a:pt x="420125" y="168182"/>
                      <a:pt x="432708" y="168182"/>
                    </a:cubicBezTo>
                    <a:cubicBezTo>
                      <a:pt x="443789" y="168182"/>
                      <a:pt x="454964" y="166163"/>
                      <a:pt x="466231" y="162125"/>
                    </a:cubicBezTo>
                    <a:cubicBezTo>
                      <a:pt x="477500" y="158087"/>
                      <a:pt x="486655" y="154097"/>
                      <a:pt x="493698" y="150153"/>
                    </a:cubicBezTo>
                    <a:cubicBezTo>
                      <a:pt x="500742" y="146209"/>
                      <a:pt x="504826" y="144237"/>
                      <a:pt x="505953" y="144237"/>
                    </a:cubicBezTo>
                    <a:close/>
                    <a:moveTo>
                      <a:pt x="34932" y="144237"/>
                    </a:moveTo>
                    <a:cubicBezTo>
                      <a:pt x="36059" y="144237"/>
                      <a:pt x="40144" y="146209"/>
                      <a:pt x="47187" y="150153"/>
                    </a:cubicBezTo>
                    <a:cubicBezTo>
                      <a:pt x="54229" y="154097"/>
                      <a:pt x="63384" y="158087"/>
                      <a:pt x="74653" y="162125"/>
                    </a:cubicBezTo>
                    <a:cubicBezTo>
                      <a:pt x="85921" y="166163"/>
                      <a:pt x="97096" y="168182"/>
                      <a:pt x="108176" y="168182"/>
                    </a:cubicBezTo>
                    <a:cubicBezTo>
                      <a:pt x="120760" y="168182"/>
                      <a:pt x="133249" y="166022"/>
                      <a:pt x="145644" y="161703"/>
                    </a:cubicBezTo>
                    <a:cubicBezTo>
                      <a:pt x="144705" y="168652"/>
                      <a:pt x="144235" y="174849"/>
                      <a:pt x="144235" y="180296"/>
                    </a:cubicBezTo>
                    <a:cubicBezTo>
                      <a:pt x="144235" y="206401"/>
                      <a:pt x="151841" y="230440"/>
                      <a:pt x="167054" y="252413"/>
                    </a:cubicBezTo>
                    <a:cubicBezTo>
                      <a:pt x="136630" y="253353"/>
                      <a:pt x="111745" y="265372"/>
                      <a:pt x="92401" y="288472"/>
                    </a:cubicBezTo>
                    <a:lnTo>
                      <a:pt x="54652" y="288472"/>
                    </a:lnTo>
                    <a:cubicBezTo>
                      <a:pt x="39251" y="288472"/>
                      <a:pt x="26293" y="284669"/>
                      <a:pt x="15776" y="277063"/>
                    </a:cubicBezTo>
                    <a:cubicBezTo>
                      <a:pt x="5259" y="269457"/>
                      <a:pt x="0" y="258329"/>
                      <a:pt x="0" y="243680"/>
                    </a:cubicBezTo>
                    <a:cubicBezTo>
                      <a:pt x="0" y="177385"/>
                      <a:pt x="11644" y="144237"/>
                      <a:pt x="34932" y="144237"/>
                    </a:cubicBezTo>
                    <a:close/>
                    <a:moveTo>
                      <a:pt x="270442" y="72119"/>
                    </a:moveTo>
                    <a:cubicBezTo>
                      <a:pt x="300303" y="72119"/>
                      <a:pt x="325799" y="82683"/>
                      <a:pt x="346926" y="103811"/>
                    </a:cubicBezTo>
                    <a:cubicBezTo>
                      <a:pt x="368054" y="124940"/>
                      <a:pt x="378619" y="150434"/>
                      <a:pt x="378619" y="180296"/>
                    </a:cubicBezTo>
                    <a:cubicBezTo>
                      <a:pt x="378619" y="210157"/>
                      <a:pt x="368054" y="235652"/>
                      <a:pt x="346926" y="256780"/>
                    </a:cubicBezTo>
                    <a:cubicBezTo>
                      <a:pt x="325799" y="277908"/>
                      <a:pt x="300303" y="288472"/>
                      <a:pt x="270442" y="288472"/>
                    </a:cubicBezTo>
                    <a:cubicBezTo>
                      <a:pt x="240580" y="288472"/>
                      <a:pt x="215085" y="277908"/>
                      <a:pt x="193957" y="256780"/>
                    </a:cubicBezTo>
                    <a:cubicBezTo>
                      <a:pt x="172829" y="235652"/>
                      <a:pt x="162265" y="210157"/>
                      <a:pt x="162265" y="180296"/>
                    </a:cubicBezTo>
                    <a:cubicBezTo>
                      <a:pt x="162265" y="150434"/>
                      <a:pt x="172829" y="124940"/>
                      <a:pt x="193957" y="103811"/>
                    </a:cubicBezTo>
                    <a:cubicBezTo>
                      <a:pt x="215085" y="82683"/>
                      <a:pt x="240580" y="72119"/>
                      <a:pt x="270442" y="72119"/>
                    </a:cubicBezTo>
                    <a:close/>
                    <a:moveTo>
                      <a:pt x="432707" y="0"/>
                    </a:moveTo>
                    <a:cubicBezTo>
                      <a:pt x="452615" y="0"/>
                      <a:pt x="469611" y="7043"/>
                      <a:pt x="483697" y="21128"/>
                    </a:cubicBezTo>
                    <a:cubicBezTo>
                      <a:pt x="497783" y="35214"/>
                      <a:pt x="504825" y="52210"/>
                      <a:pt x="504825" y="72118"/>
                    </a:cubicBezTo>
                    <a:cubicBezTo>
                      <a:pt x="504825" y="92025"/>
                      <a:pt x="497783" y="109022"/>
                      <a:pt x="483697" y="123108"/>
                    </a:cubicBezTo>
                    <a:cubicBezTo>
                      <a:pt x="469611" y="137193"/>
                      <a:pt x="452615" y="144236"/>
                      <a:pt x="432707" y="144236"/>
                    </a:cubicBezTo>
                    <a:cubicBezTo>
                      <a:pt x="412800" y="144236"/>
                      <a:pt x="395803" y="137193"/>
                      <a:pt x="381717" y="123108"/>
                    </a:cubicBezTo>
                    <a:cubicBezTo>
                      <a:pt x="367632" y="109022"/>
                      <a:pt x="360589" y="92025"/>
                      <a:pt x="360589" y="72118"/>
                    </a:cubicBezTo>
                    <a:cubicBezTo>
                      <a:pt x="360589" y="52210"/>
                      <a:pt x="367632" y="35214"/>
                      <a:pt x="381717" y="21128"/>
                    </a:cubicBezTo>
                    <a:cubicBezTo>
                      <a:pt x="395803" y="7043"/>
                      <a:pt x="412800" y="0"/>
                      <a:pt x="432707" y="0"/>
                    </a:cubicBezTo>
                    <a:close/>
                    <a:moveTo>
                      <a:pt x="108176" y="0"/>
                    </a:moveTo>
                    <a:cubicBezTo>
                      <a:pt x="128085" y="0"/>
                      <a:pt x="145080" y="7043"/>
                      <a:pt x="159167" y="21128"/>
                    </a:cubicBezTo>
                    <a:cubicBezTo>
                      <a:pt x="173252" y="35214"/>
                      <a:pt x="180295" y="52210"/>
                      <a:pt x="180295" y="72118"/>
                    </a:cubicBezTo>
                    <a:cubicBezTo>
                      <a:pt x="180295" y="92025"/>
                      <a:pt x="173252" y="109022"/>
                      <a:pt x="159167" y="123108"/>
                    </a:cubicBezTo>
                    <a:cubicBezTo>
                      <a:pt x="145080" y="137193"/>
                      <a:pt x="128085" y="144236"/>
                      <a:pt x="108176" y="144236"/>
                    </a:cubicBezTo>
                    <a:cubicBezTo>
                      <a:pt x="88270" y="144236"/>
                      <a:pt x="71272" y="137193"/>
                      <a:pt x="57187" y="123108"/>
                    </a:cubicBezTo>
                    <a:cubicBezTo>
                      <a:pt x="43102" y="109022"/>
                      <a:pt x="36059" y="92025"/>
                      <a:pt x="36059" y="72118"/>
                    </a:cubicBezTo>
                    <a:cubicBezTo>
                      <a:pt x="36059" y="52210"/>
                      <a:pt x="43102" y="35214"/>
                      <a:pt x="57187" y="21128"/>
                    </a:cubicBezTo>
                    <a:cubicBezTo>
                      <a:pt x="71272" y="7043"/>
                      <a:pt x="88270" y="0"/>
                      <a:pt x="1081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54"/>
              <p:cNvSpPr/>
              <p:nvPr/>
            </p:nvSpPr>
            <p:spPr>
              <a:xfrm>
                <a:off x="2864488" y="5114330"/>
                <a:ext cx="1294572" cy="1194990"/>
              </a:xfrm>
              <a:prstGeom prst="roundRect">
                <a:avLst>
                  <a:gd name="adj" fmla="val 5729"/>
                </a:avLst>
              </a:prstGeom>
              <a:solidFill>
                <a:srgbClr val="257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245"/>
              <p:cNvSpPr/>
              <p:nvPr/>
            </p:nvSpPr>
            <p:spPr>
              <a:xfrm>
                <a:off x="3170431" y="5322703"/>
                <a:ext cx="768462" cy="656660"/>
              </a:xfrm>
              <a:custGeom>
                <a:avLst/>
                <a:gdLst>
                  <a:gd name="connsiteX0" fmla="*/ 409325 w 576943"/>
                  <a:gd name="connsiteY0" fmla="*/ 36059 h 432707"/>
                  <a:gd name="connsiteX1" fmla="*/ 531870 w 576943"/>
                  <a:gd name="connsiteY1" fmla="*/ 36059 h 432707"/>
                  <a:gd name="connsiteX2" fmla="*/ 538349 w 576943"/>
                  <a:gd name="connsiteY2" fmla="*/ 38594 h 432707"/>
                  <a:gd name="connsiteX3" fmla="*/ 540884 w 576943"/>
                  <a:gd name="connsiteY3" fmla="*/ 45074 h 432707"/>
                  <a:gd name="connsiteX4" fmla="*/ 540884 w 576943"/>
                  <a:gd name="connsiteY4" fmla="*/ 167618 h 432707"/>
                  <a:gd name="connsiteX5" fmla="*/ 535391 w 576943"/>
                  <a:gd name="connsiteY5" fmla="*/ 175928 h 432707"/>
                  <a:gd name="connsiteX6" fmla="*/ 525390 w 576943"/>
                  <a:gd name="connsiteY6" fmla="*/ 173815 h 432707"/>
                  <a:gd name="connsiteX7" fmla="*/ 491304 w 576943"/>
                  <a:gd name="connsiteY7" fmla="*/ 139728 h 432707"/>
                  <a:gd name="connsiteX8" fmla="*/ 312981 w 576943"/>
                  <a:gd name="connsiteY8" fmla="*/ 318051 h 432707"/>
                  <a:gd name="connsiteX9" fmla="*/ 306501 w 576943"/>
                  <a:gd name="connsiteY9" fmla="*/ 320868 h 432707"/>
                  <a:gd name="connsiteX10" fmla="*/ 300022 w 576943"/>
                  <a:gd name="connsiteY10" fmla="*/ 318051 h 432707"/>
                  <a:gd name="connsiteX11" fmla="*/ 234384 w 576943"/>
                  <a:gd name="connsiteY11" fmla="*/ 252412 h 432707"/>
                  <a:gd name="connsiteX12" fmla="*/ 117192 w 576943"/>
                  <a:gd name="connsiteY12" fmla="*/ 369604 h 432707"/>
                  <a:gd name="connsiteX13" fmla="*/ 63104 w 576943"/>
                  <a:gd name="connsiteY13" fmla="*/ 315515 h 432707"/>
                  <a:gd name="connsiteX14" fmla="*/ 227904 w 576943"/>
                  <a:gd name="connsiteY14" fmla="*/ 150715 h 432707"/>
                  <a:gd name="connsiteX15" fmla="*/ 234384 w 576943"/>
                  <a:gd name="connsiteY15" fmla="*/ 147898 h 432707"/>
                  <a:gd name="connsiteX16" fmla="*/ 240863 w 576943"/>
                  <a:gd name="connsiteY16" fmla="*/ 150715 h 432707"/>
                  <a:gd name="connsiteX17" fmla="*/ 306501 w 576943"/>
                  <a:gd name="connsiteY17" fmla="*/ 216353 h 432707"/>
                  <a:gd name="connsiteX18" fmla="*/ 437215 w 576943"/>
                  <a:gd name="connsiteY18" fmla="*/ 85640 h 432707"/>
                  <a:gd name="connsiteX19" fmla="*/ 403128 w 576943"/>
                  <a:gd name="connsiteY19" fmla="*/ 51553 h 432707"/>
                  <a:gd name="connsiteX20" fmla="*/ 401015 w 576943"/>
                  <a:gd name="connsiteY20" fmla="*/ 41552 h 432707"/>
                  <a:gd name="connsiteX21" fmla="*/ 409325 w 576943"/>
                  <a:gd name="connsiteY21" fmla="*/ 36059 h 432707"/>
                  <a:gd name="connsiteX22" fmla="*/ 0 w 576943"/>
                  <a:gd name="connsiteY22" fmla="*/ 0 h 432707"/>
                  <a:gd name="connsiteX23" fmla="*/ 36059 w 576943"/>
                  <a:gd name="connsiteY23" fmla="*/ 0 h 432707"/>
                  <a:gd name="connsiteX24" fmla="*/ 36059 w 576943"/>
                  <a:gd name="connsiteY24" fmla="*/ 396648 h 432707"/>
                  <a:gd name="connsiteX25" fmla="*/ 576943 w 576943"/>
                  <a:gd name="connsiteY25" fmla="*/ 396648 h 432707"/>
                  <a:gd name="connsiteX26" fmla="*/ 576943 w 576943"/>
                  <a:gd name="connsiteY26" fmla="*/ 432707 h 432707"/>
                  <a:gd name="connsiteX27" fmla="*/ 0 w 576943"/>
                  <a:gd name="connsiteY27" fmla="*/ 432707 h 43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6943" h="432707">
                    <a:moveTo>
                      <a:pt x="409325" y="36059"/>
                    </a:moveTo>
                    <a:lnTo>
                      <a:pt x="531870" y="36059"/>
                    </a:lnTo>
                    <a:cubicBezTo>
                      <a:pt x="534499" y="36059"/>
                      <a:pt x="536659" y="36904"/>
                      <a:pt x="538349" y="38594"/>
                    </a:cubicBezTo>
                    <a:cubicBezTo>
                      <a:pt x="540039" y="40284"/>
                      <a:pt x="540884" y="42444"/>
                      <a:pt x="540884" y="45074"/>
                    </a:cubicBezTo>
                    <a:lnTo>
                      <a:pt x="540884" y="167618"/>
                    </a:lnTo>
                    <a:cubicBezTo>
                      <a:pt x="540884" y="171562"/>
                      <a:pt x="539054" y="174332"/>
                      <a:pt x="535391" y="175928"/>
                    </a:cubicBezTo>
                    <a:cubicBezTo>
                      <a:pt x="531729" y="177524"/>
                      <a:pt x="528395" y="176820"/>
                      <a:pt x="525390" y="173815"/>
                    </a:cubicBezTo>
                    <a:lnTo>
                      <a:pt x="491304" y="139728"/>
                    </a:lnTo>
                    <a:lnTo>
                      <a:pt x="312981" y="318051"/>
                    </a:lnTo>
                    <a:cubicBezTo>
                      <a:pt x="311103" y="319929"/>
                      <a:pt x="308943" y="320868"/>
                      <a:pt x="306501" y="320868"/>
                    </a:cubicBezTo>
                    <a:cubicBezTo>
                      <a:pt x="304060" y="320868"/>
                      <a:pt x="301900" y="319929"/>
                      <a:pt x="300022" y="318051"/>
                    </a:cubicBezTo>
                    <a:lnTo>
                      <a:pt x="234384" y="252412"/>
                    </a:lnTo>
                    <a:lnTo>
                      <a:pt x="117192" y="369604"/>
                    </a:lnTo>
                    <a:lnTo>
                      <a:pt x="63104" y="315515"/>
                    </a:lnTo>
                    <a:lnTo>
                      <a:pt x="227904" y="150715"/>
                    </a:lnTo>
                    <a:cubicBezTo>
                      <a:pt x="229783" y="148837"/>
                      <a:pt x="231942" y="147898"/>
                      <a:pt x="234384" y="147898"/>
                    </a:cubicBezTo>
                    <a:cubicBezTo>
                      <a:pt x="236825" y="147898"/>
                      <a:pt x="238985" y="148837"/>
                      <a:pt x="240863" y="150715"/>
                    </a:cubicBezTo>
                    <a:lnTo>
                      <a:pt x="306501" y="216353"/>
                    </a:lnTo>
                    <a:lnTo>
                      <a:pt x="437215" y="85640"/>
                    </a:lnTo>
                    <a:lnTo>
                      <a:pt x="403128" y="51553"/>
                    </a:lnTo>
                    <a:cubicBezTo>
                      <a:pt x="400123" y="48548"/>
                      <a:pt x="399419" y="45214"/>
                      <a:pt x="401015" y="41552"/>
                    </a:cubicBezTo>
                    <a:cubicBezTo>
                      <a:pt x="402611" y="37890"/>
                      <a:pt x="405382" y="36059"/>
                      <a:pt x="409325" y="36059"/>
                    </a:cubicBezTo>
                    <a:close/>
                    <a:moveTo>
                      <a:pt x="0" y="0"/>
                    </a:moveTo>
                    <a:lnTo>
                      <a:pt x="36059" y="0"/>
                    </a:lnTo>
                    <a:lnTo>
                      <a:pt x="36059" y="396648"/>
                    </a:lnTo>
                    <a:lnTo>
                      <a:pt x="576943" y="396648"/>
                    </a:lnTo>
                    <a:lnTo>
                      <a:pt x="576943" y="432707"/>
                    </a:lnTo>
                    <a:lnTo>
                      <a:pt x="0" y="4327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7"/>
              <p:cNvSpPr/>
              <p:nvPr/>
            </p:nvSpPr>
            <p:spPr>
              <a:xfrm>
                <a:off x="852428" y="2990694"/>
                <a:ext cx="1032350" cy="952939"/>
              </a:xfrm>
              <a:prstGeom prst="roundRect">
                <a:avLst>
                  <a:gd name="adj" fmla="val 5729"/>
                </a:avLst>
              </a:prstGeom>
              <a:solidFill>
                <a:srgbClr val="95D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308"/>
              <p:cNvSpPr/>
              <p:nvPr/>
            </p:nvSpPr>
            <p:spPr>
              <a:xfrm>
                <a:off x="1163709" y="3161658"/>
                <a:ext cx="729087" cy="697051"/>
              </a:xfrm>
              <a:custGeom>
                <a:avLst/>
                <a:gdLst>
                  <a:gd name="connsiteX0" fmla="*/ 432708 w 540885"/>
                  <a:gd name="connsiteY0" fmla="*/ 356081 h 496091"/>
                  <a:gd name="connsiteX1" fmla="*/ 407355 w 540885"/>
                  <a:gd name="connsiteY1" fmla="*/ 366786 h 496091"/>
                  <a:gd name="connsiteX2" fmla="*/ 396649 w 540885"/>
                  <a:gd name="connsiteY2" fmla="*/ 392140 h 496091"/>
                  <a:gd name="connsiteX3" fmla="*/ 407213 w 540885"/>
                  <a:gd name="connsiteY3" fmla="*/ 417635 h 496091"/>
                  <a:gd name="connsiteX4" fmla="*/ 432708 w 540885"/>
                  <a:gd name="connsiteY4" fmla="*/ 428199 h 496091"/>
                  <a:gd name="connsiteX5" fmla="*/ 458203 w 540885"/>
                  <a:gd name="connsiteY5" fmla="*/ 417635 h 496091"/>
                  <a:gd name="connsiteX6" fmla="*/ 468767 w 540885"/>
                  <a:gd name="connsiteY6" fmla="*/ 392140 h 496091"/>
                  <a:gd name="connsiteX7" fmla="*/ 458063 w 540885"/>
                  <a:gd name="connsiteY7" fmla="*/ 366786 h 496091"/>
                  <a:gd name="connsiteX8" fmla="*/ 432708 w 540885"/>
                  <a:gd name="connsiteY8" fmla="*/ 356081 h 496091"/>
                  <a:gd name="connsiteX9" fmla="*/ 396649 w 540885"/>
                  <a:gd name="connsiteY9" fmla="*/ 288471 h 496091"/>
                  <a:gd name="connsiteX10" fmla="*/ 409608 w 540885"/>
                  <a:gd name="connsiteY10" fmla="*/ 301570 h 496091"/>
                  <a:gd name="connsiteX11" fmla="*/ 424257 w 540885"/>
                  <a:gd name="connsiteY11" fmla="*/ 320586 h 496091"/>
                  <a:gd name="connsiteX12" fmla="*/ 432708 w 540885"/>
                  <a:gd name="connsiteY12" fmla="*/ 320023 h 496091"/>
                  <a:gd name="connsiteX13" fmla="*/ 441160 w 540885"/>
                  <a:gd name="connsiteY13" fmla="*/ 320586 h 496091"/>
                  <a:gd name="connsiteX14" fmla="*/ 467077 w 540885"/>
                  <a:gd name="connsiteY14" fmla="*/ 289034 h 496091"/>
                  <a:gd name="connsiteX15" fmla="*/ 468767 w 540885"/>
                  <a:gd name="connsiteY15" fmla="*/ 288471 h 496091"/>
                  <a:gd name="connsiteX16" fmla="*/ 503699 w 540885"/>
                  <a:gd name="connsiteY16" fmla="*/ 308190 h 496091"/>
                  <a:gd name="connsiteX17" fmla="*/ 504826 w 540885"/>
                  <a:gd name="connsiteY17" fmla="*/ 310163 h 496091"/>
                  <a:gd name="connsiteX18" fmla="*/ 490459 w 540885"/>
                  <a:gd name="connsiteY18" fmla="*/ 349039 h 496091"/>
                  <a:gd name="connsiteX19" fmla="*/ 498910 w 540885"/>
                  <a:gd name="connsiteY19" fmla="*/ 363688 h 496091"/>
                  <a:gd name="connsiteX20" fmla="*/ 540885 w 540885"/>
                  <a:gd name="connsiteY20" fmla="*/ 372421 h 496091"/>
                  <a:gd name="connsiteX21" fmla="*/ 540885 w 540885"/>
                  <a:gd name="connsiteY21" fmla="*/ 411860 h 496091"/>
                  <a:gd name="connsiteX22" fmla="*/ 498910 w 540885"/>
                  <a:gd name="connsiteY22" fmla="*/ 420593 h 496091"/>
                  <a:gd name="connsiteX23" fmla="*/ 490459 w 540885"/>
                  <a:gd name="connsiteY23" fmla="*/ 435242 h 496091"/>
                  <a:gd name="connsiteX24" fmla="*/ 504826 w 540885"/>
                  <a:gd name="connsiteY24" fmla="*/ 474118 h 496091"/>
                  <a:gd name="connsiteX25" fmla="*/ 503699 w 540885"/>
                  <a:gd name="connsiteY25" fmla="*/ 476090 h 496091"/>
                  <a:gd name="connsiteX26" fmla="*/ 468767 w 540885"/>
                  <a:gd name="connsiteY26" fmla="*/ 496091 h 496091"/>
                  <a:gd name="connsiteX27" fmla="*/ 455809 w 540885"/>
                  <a:gd name="connsiteY27" fmla="*/ 482851 h 496091"/>
                  <a:gd name="connsiteX28" fmla="*/ 441160 w 540885"/>
                  <a:gd name="connsiteY28" fmla="*/ 463695 h 496091"/>
                  <a:gd name="connsiteX29" fmla="*/ 432708 w 540885"/>
                  <a:gd name="connsiteY29" fmla="*/ 464258 h 496091"/>
                  <a:gd name="connsiteX30" fmla="*/ 424257 w 540885"/>
                  <a:gd name="connsiteY30" fmla="*/ 463695 h 496091"/>
                  <a:gd name="connsiteX31" fmla="*/ 409608 w 540885"/>
                  <a:gd name="connsiteY31" fmla="*/ 482851 h 496091"/>
                  <a:gd name="connsiteX32" fmla="*/ 396649 w 540885"/>
                  <a:gd name="connsiteY32" fmla="*/ 496091 h 496091"/>
                  <a:gd name="connsiteX33" fmla="*/ 361717 w 540885"/>
                  <a:gd name="connsiteY33" fmla="*/ 476090 h 496091"/>
                  <a:gd name="connsiteX34" fmla="*/ 360591 w 540885"/>
                  <a:gd name="connsiteY34" fmla="*/ 474118 h 496091"/>
                  <a:gd name="connsiteX35" fmla="*/ 374958 w 540885"/>
                  <a:gd name="connsiteY35" fmla="*/ 435242 h 496091"/>
                  <a:gd name="connsiteX36" fmla="*/ 366507 w 540885"/>
                  <a:gd name="connsiteY36" fmla="*/ 420593 h 496091"/>
                  <a:gd name="connsiteX37" fmla="*/ 324532 w 540885"/>
                  <a:gd name="connsiteY37" fmla="*/ 411860 h 496091"/>
                  <a:gd name="connsiteX38" fmla="*/ 324532 w 540885"/>
                  <a:gd name="connsiteY38" fmla="*/ 372421 h 496091"/>
                  <a:gd name="connsiteX39" fmla="*/ 366507 w 540885"/>
                  <a:gd name="connsiteY39" fmla="*/ 363688 h 496091"/>
                  <a:gd name="connsiteX40" fmla="*/ 374958 w 540885"/>
                  <a:gd name="connsiteY40" fmla="*/ 349039 h 496091"/>
                  <a:gd name="connsiteX41" fmla="*/ 360591 w 540885"/>
                  <a:gd name="connsiteY41" fmla="*/ 310163 h 496091"/>
                  <a:gd name="connsiteX42" fmla="*/ 361717 w 540885"/>
                  <a:gd name="connsiteY42" fmla="*/ 308190 h 496091"/>
                  <a:gd name="connsiteX43" fmla="*/ 371577 w 540885"/>
                  <a:gd name="connsiteY43" fmla="*/ 302557 h 496091"/>
                  <a:gd name="connsiteX44" fmla="*/ 388198 w 540885"/>
                  <a:gd name="connsiteY44" fmla="*/ 292978 h 496091"/>
                  <a:gd name="connsiteX45" fmla="*/ 396649 w 540885"/>
                  <a:gd name="connsiteY45" fmla="*/ 288471 h 496091"/>
                  <a:gd name="connsiteX46" fmla="*/ 180295 w 540885"/>
                  <a:gd name="connsiteY46" fmla="*/ 175788 h 496091"/>
                  <a:gd name="connsiteX47" fmla="*/ 129305 w 540885"/>
                  <a:gd name="connsiteY47" fmla="*/ 196916 h 496091"/>
                  <a:gd name="connsiteX48" fmla="*/ 108177 w 540885"/>
                  <a:gd name="connsiteY48" fmla="*/ 247906 h 496091"/>
                  <a:gd name="connsiteX49" fmla="*/ 129305 w 540885"/>
                  <a:gd name="connsiteY49" fmla="*/ 298895 h 496091"/>
                  <a:gd name="connsiteX50" fmla="*/ 180295 w 540885"/>
                  <a:gd name="connsiteY50" fmla="*/ 320024 h 496091"/>
                  <a:gd name="connsiteX51" fmla="*/ 231285 w 540885"/>
                  <a:gd name="connsiteY51" fmla="*/ 298895 h 496091"/>
                  <a:gd name="connsiteX52" fmla="*/ 252413 w 540885"/>
                  <a:gd name="connsiteY52" fmla="*/ 247906 h 496091"/>
                  <a:gd name="connsiteX53" fmla="*/ 231285 w 540885"/>
                  <a:gd name="connsiteY53" fmla="*/ 196916 h 496091"/>
                  <a:gd name="connsiteX54" fmla="*/ 180295 w 540885"/>
                  <a:gd name="connsiteY54" fmla="*/ 175788 h 496091"/>
                  <a:gd name="connsiteX55" fmla="*/ 432708 w 540885"/>
                  <a:gd name="connsiteY55" fmla="*/ 67611 h 496091"/>
                  <a:gd name="connsiteX56" fmla="*/ 407355 w 540885"/>
                  <a:gd name="connsiteY56" fmla="*/ 78316 h 496091"/>
                  <a:gd name="connsiteX57" fmla="*/ 396649 w 540885"/>
                  <a:gd name="connsiteY57" fmla="*/ 103670 h 496091"/>
                  <a:gd name="connsiteX58" fmla="*/ 407213 w 540885"/>
                  <a:gd name="connsiteY58" fmla="*/ 129165 h 496091"/>
                  <a:gd name="connsiteX59" fmla="*/ 432708 w 540885"/>
                  <a:gd name="connsiteY59" fmla="*/ 139729 h 496091"/>
                  <a:gd name="connsiteX60" fmla="*/ 458203 w 540885"/>
                  <a:gd name="connsiteY60" fmla="*/ 129165 h 496091"/>
                  <a:gd name="connsiteX61" fmla="*/ 468767 w 540885"/>
                  <a:gd name="connsiteY61" fmla="*/ 103670 h 496091"/>
                  <a:gd name="connsiteX62" fmla="*/ 458063 w 540885"/>
                  <a:gd name="connsiteY62" fmla="*/ 78316 h 496091"/>
                  <a:gd name="connsiteX63" fmla="*/ 432708 w 540885"/>
                  <a:gd name="connsiteY63" fmla="*/ 67611 h 496091"/>
                  <a:gd name="connsiteX64" fmla="*/ 154096 w 540885"/>
                  <a:gd name="connsiteY64" fmla="*/ 67611 h 496091"/>
                  <a:gd name="connsiteX65" fmla="*/ 206494 w 540885"/>
                  <a:gd name="connsiteY65" fmla="*/ 67611 h 496091"/>
                  <a:gd name="connsiteX66" fmla="*/ 212128 w 540885"/>
                  <a:gd name="connsiteY66" fmla="*/ 69724 h 496091"/>
                  <a:gd name="connsiteX67" fmla="*/ 214945 w 540885"/>
                  <a:gd name="connsiteY67" fmla="*/ 74654 h 496091"/>
                  <a:gd name="connsiteX68" fmla="*/ 221425 w 540885"/>
                  <a:gd name="connsiteY68" fmla="*/ 117755 h 496091"/>
                  <a:gd name="connsiteX69" fmla="*/ 242553 w 540885"/>
                  <a:gd name="connsiteY69" fmla="*/ 126488 h 496091"/>
                  <a:gd name="connsiteX70" fmla="*/ 275795 w 540885"/>
                  <a:gd name="connsiteY70" fmla="*/ 101416 h 496091"/>
                  <a:gd name="connsiteX71" fmla="*/ 281429 w 540885"/>
                  <a:gd name="connsiteY71" fmla="*/ 99444 h 496091"/>
                  <a:gd name="connsiteX72" fmla="*/ 287345 w 540885"/>
                  <a:gd name="connsiteY72" fmla="*/ 101698 h 496091"/>
                  <a:gd name="connsiteX73" fmla="*/ 327911 w 540885"/>
                  <a:gd name="connsiteY73" fmla="*/ 146772 h 496091"/>
                  <a:gd name="connsiteX74" fmla="*/ 325939 w 540885"/>
                  <a:gd name="connsiteY74" fmla="*/ 152124 h 496091"/>
                  <a:gd name="connsiteX75" fmla="*/ 314108 w 540885"/>
                  <a:gd name="connsiteY75" fmla="*/ 167337 h 496091"/>
                  <a:gd name="connsiteX76" fmla="*/ 301430 w 540885"/>
                  <a:gd name="connsiteY76" fmla="*/ 184239 h 496091"/>
                  <a:gd name="connsiteX77" fmla="*/ 311008 w 540885"/>
                  <a:gd name="connsiteY77" fmla="*/ 207339 h 496091"/>
                  <a:gd name="connsiteX78" fmla="*/ 353828 w 540885"/>
                  <a:gd name="connsiteY78" fmla="*/ 213819 h 496091"/>
                  <a:gd name="connsiteX79" fmla="*/ 358618 w 540885"/>
                  <a:gd name="connsiteY79" fmla="*/ 216777 h 496091"/>
                  <a:gd name="connsiteX80" fmla="*/ 360590 w 540885"/>
                  <a:gd name="connsiteY80" fmla="*/ 222270 h 496091"/>
                  <a:gd name="connsiteX81" fmla="*/ 360590 w 540885"/>
                  <a:gd name="connsiteY81" fmla="*/ 274386 h 496091"/>
                  <a:gd name="connsiteX82" fmla="*/ 358618 w 540885"/>
                  <a:gd name="connsiteY82" fmla="*/ 279880 h 496091"/>
                  <a:gd name="connsiteX83" fmla="*/ 354110 w 540885"/>
                  <a:gd name="connsiteY83" fmla="*/ 282838 h 496091"/>
                  <a:gd name="connsiteX84" fmla="*/ 310445 w 540885"/>
                  <a:gd name="connsiteY84" fmla="*/ 289599 h 496091"/>
                  <a:gd name="connsiteX85" fmla="*/ 301430 w 540885"/>
                  <a:gd name="connsiteY85" fmla="*/ 311009 h 496091"/>
                  <a:gd name="connsiteX86" fmla="*/ 326784 w 540885"/>
                  <a:gd name="connsiteY86" fmla="*/ 343405 h 496091"/>
                  <a:gd name="connsiteX87" fmla="*/ 328756 w 540885"/>
                  <a:gd name="connsiteY87" fmla="*/ 349040 h 496091"/>
                  <a:gd name="connsiteX88" fmla="*/ 326784 w 540885"/>
                  <a:gd name="connsiteY88" fmla="*/ 354392 h 496091"/>
                  <a:gd name="connsiteX89" fmla="*/ 303543 w 540885"/>
                  <a:gd name="connsiteY89" fmla="*/ 379605 h 496091"/>
                  <a:gd name="connsiteX90" fmla="*/ 281429 w 540885"/>
                  <a:gd name="connsiteY90" fmla="*/ 396367 h 496091"/>
                  <a:gd name="connsiteX91" fmla="*/ 275513 w 540885"/>
                  <a:gd name="connsiteY91" fmla="*/ 394395 h 496091"/>
                  <a:gd name="connsiteX92" fmla="*/ 243117 w 540885"/>
                  <a:gd name="connsiteY92" fmla="*/ 369041 h 496091"/>
                  <a:gd name="connsiteX93" fmla="*/ 221425 w 540885"/>
                  <a:gd name="connsiteY93" fmla="*/ 377774 h 496091"/>
                  <a:gd name="connsiteX94" fmla="*/ 214945 w 540885"/>
                  <a:gd name="connsiteY94" fmla="*/ 421439 h 496091"/>
                  <a:gd name="connsiteX95" fmla="*/ 206494 w 540885"/>
                  <a:gd name="connsiteY95" fmla="*/ 428200 h 496091"/>
                  <a:gd name="connsiteX96" fmla="*/ 154096 w 540885"/>
                  <a:gd name="connsiteY96" fmla="*/ 428200 h 496091"/>
                  <a:gd name="connsiteX97" fmla="*/ 148462 w 540885"/>
                  <a:gd name="connsiteY97" fmla="*/ 426087 h 496091"/>
                  <a:gd name="connsiteX98" fmla="*/ 145645 w 540885"/>
                  <a:gd name="connsiteY98" fmla="*/ 421158 h 496091"/>
                  <a:gd name="connsiteX99" fmla="*/ 139165 w 540885"/>
                  <a:gd name="connsiteY99" fmla="*/ 378056 h 496091"/>
                  <a:gd name="connsiteX100" fmla="*/ 118037 w 540885"/>
                  <a:gd name="connsiteY100" fmla="*/ 369323 h 496091"/>
                  <a:gd name="connsiteX101" fmla="*/ 84795 w 540885"/>
                  <a:gd name="connsiteY101" fmla="*/ 394395 h 496091"/>
                  <a:gd name="connsiteX102" fmla="*/ 79161 w 540885"/>
                  <a:gd name="connsiteY102" fmla="*/ 396367 h 496091"/>
                  <a:gd name="connsiteX103" fmla="*/ 73245 w 540885"/>
                  <a:gd name="connsiteY103" fmla="*/ 394113 h 496091"/>
                  <a:gd name="connsiteX104" fmla="*/ 32679 w 540885"/>
                  <a:gd name="connsiteY104" fmla="*/ 349040 h 496091"/>
                  <a:gd name="connsiteX105" fmla="*/ 34651 w 540885"/>
                  <a:gd name="connsiteY105" fmla="*/ 343687 h 496091"/>
                  <a:gd name="connsiteX106" fmla="*/ 46201 w 540885"/>
                  <a:gd name="connsiteY106" fmla="*/ 328756 h 496091"/>
                  <a:gd name="connsiteX107" fmla="*/ 59441 w 540885"/>
                  <a:gd name="connsiteY107" fmla="*/ 311572 h 496091"/>
                  <a:gd name="connsiteX108" fmla="*/ 49581 w 540885"/>
                  <a:gd name="connsiteY108" fmla="*/ 288472 h 496091"/>
                  <a:gd name="connsiteX109" fmla="*/ 6761 w 540885"/>
                  <a:gd name="connsiteY109" fmla="*/ 281711 h 496091"/>
                  <a:gd name="connsiteX110" fmla="*/ 1972 w 540885"/>
                  <a:gd name="connsiteY110" fmla="*/ 279034 h 496091"/>
                  <a:gd name="connsiteX111" fmla="*/ 0 w 540885"/>
                  <a:gd name="connsiteY111" fmla="*/ 273541 h 496091"/>
                  <a:gd name="connsiteX112" fmla="*/ 0 w 540885"/>
                  <a:gd name="connsiteY112" fmla="*/ 221425 h 496091"/>
                  <a:gd name="connsiteX113" fmla="*/ 1972 w 540885"/>
                  <a:gd name="connsiteY113" fmla="*/ 215932 h 496091"/>
                  <a:gd name="connsiteX114" fmla="*/ 6480 w 540885"/>
                  <a:gd name="connsiteY114" fmla="*/ 212973 h 496091"/>
                  <a:gd name="connsiteX115" fmla="*/ 50145 w 540885"/>
                  <a:gd name="connsiteY115" fmla="*/ 206213 h 496091"/>
                  <a:gd name="connsiteX116" fmla="*/ 59159 w 540885"/>
                  <a:gd name="connsiteY116" fmla="*/ 184802 h 496091"/>
                  <a:gd name="connsiteX117" fmla="*/ 33806 w 540885"/>
                  <a:gd name="connsiteY117" fmla="*/ 152406 h 496091"/>
                  <a:gd name="connsiteX118" fmla="*/ 31834 w 540885"/>
                  <a:gd name="connsiteY118" fmla="*/ 146772 h 496091"/>
                  <a:gd name="connsiteX119" fmla="*/ 33806 w 540885"/>
                  <a:gd name="connsiteY119" fmla="*/ 141137 h 496091"/>
                  <a:gd name="connsiteX120" fmla="*/ 56906 w 540885"/>
                  <a:gd name="connsiteY120" fmla="*/ 116065 h 496091"/>
                  <a:gd name="connsiteX121" fmla="*/ 79161 w 540885"/>
                  <a:gd name="connsiteY121" fmla="*/ 99444 h 496091"/>
                  <a:gd name="connsiteX122" fmla="*/ 85077 w 540885"/>
                  <a:gd name="connsiteY122" fmla="*/ 101416 h 496091"/>
                  <a:gd name="connsiteX123" fmla="*/ 117474 w 540885"/>
                  <a:gd name="connsiteY123" fmla="*/ 126770 h 496091"/>
                  <a:gd name="connsiteX124" fmla="*/ 139165 w 540885"/>
                  <a:gd name="connsiteY124" fmla="*/ 117755 h 496091"/>
                  <a:gd name="connsiteX125" fmla="*/ 145645 w 540885"/>
                  <a:gd name="connsiteY125" fmla="*/ 74372 h 496091"/>
                  <a:gd name="connsiteX126" fmla="*/ 154096 w 540885"/>
                  <a:gd name="connsiteY126" fmla="*/ 67611 h 496091"/>
                  <a:gd name="connsiteX127" fmla="*/ 396649 w 540885"/>
                  <a:gd name="connsiteY127" fmla="*/ 0 h 496091"/>
                  <a:gd name="connsiteX128" fmla="*/ 409608 w 540885"/>
                  <a:gd name="connsiteY128" fmla="*/ 13100 h 496091"/>
                  <a:gd name="connsiteX129" fmla="*/ 424257 w 540885"/>
                  <a:gd name="connsiteY129" fmla="*/ 32116 h 496091"/>
                  <a:gd name="connsiteX130" fmla="*/ 432708 w 540885"/>
                  <a:gd name="connsiteY130" fmla="*/ 31552 h 496091"/>
                  <a:gd name="connsiteX131" fmla="*/ 441160 w 540885"/>
                  <a:gd name="connsiteY131" fmla="*/ 32116 h 496091"/>
                  <a:gd name="connsiteX132" fmla="*/ 467077 w 540885"/>
                  <a:gd name="connsiteY132" fmla="*/ 564 h 496091"/>
                  <a:gd name="connsiteX133" fmla="*/ 468767 w 540885"/>
                  <a:gd name="connsiteY133" fmla="*/ 0 h 496091"/>
                  <a:gd name="connsiteX134" fmla="*/ 503699 w 540885"/>
                  <a:gd name="connsiteY134" fmla="*/ 19720 h 496091"/>
                  <a:gd name="connsiteX135" fmla="*/ 504826 w 540885"/>
                  <a:gd name="connsiteY135" fmla="*/ 21692 h 496091"/>
                  <a:gd name="connsiteX136" fmla="*/ 490459 w 540885"/>
                  <a:gd name="connsiteY136" fmla="*/ 60568 h 496091"/>
                  <a:gd name="connsiteX137" fmla="*/ 498910 w 540885"/>
                  <a:gd name="connsiteY137" fmla="*/ 75217 h 496091"/>
                  <a:gd name="connsiteX138" fmla="*/ 540885 w 540885"/>
                  <a:gd name="connsiteY138" fmla="*/ 83950 h 496091"/>
                  <a:gd name="connsiteX139" fmla="*/ 540885 w 540885"/>
                  <a:gd name="connsiteY139" fmla="*/ 123390 h 496091"/>
                  <a:gd name="connsiteX140" fmla="*/ 498910 w 540885"/>
                  <a:gd name="connsiteY140" fmla="*/ 132123 h 496091"/>
                  <a:gd name="connsiteX141" fmla="*/ 490459 w 540885"/>
                  <a:gd name="connsiteY141" fmla="*/ 146772 h 496091"/>
                  <a:gd name="connsiteX142" fmla="*/ 504826 w 540885"/>
                  <a:gd name="connsiteY142" fmla="*/ 185648 h 496091"/>
                  <a:gd name="connsiteX143" fmla="*/ 503699 w 540885"/>
                  <a:gd name="connsiteY143" fmla="*/ 187619 h 496091"/>
                  <a:gd name="connsiteX144" fmla="*/ 468767 w 540885"/>
                  <a:gd name="connsiteY144" fmla="*/ 207621 h 496091"/>
                  <a:gd name="connsiteX145" fmla="*/ 455809 w 540885"/>
                  <a:gd name="connsiteY145" fmla="*/ 194381 h 496091"/>
                  <a:gd name="connsiteX146" fmla="*/ 441160 w 540885"/>
                  <a:gd name="connsiteY146" fmla="*/ 175224 h 496091"/>
                  <a:gd name="connsiteX147" fmla="*/ 432708 w 540885"/>
                  <a:gd name="connsiteY147" fmla="*/ 175788 h 496091"/>
                  <a:gd name="connsiteX148" fmla="*/ 424257 w 540885"/>
                  <a:gd name="connsiteY148" fmla="*/ 175224 h 496091"/>
                  <a:gd name="connsiteX149" fmla="*/ 409608 w 540885"/>
                  <a:gd name="connsiteY149" fmla="*/ 194381 h 496091"/>
                  <a:gd name="connsiteX150" fmla="*/ 396649 w 540885"/>
                  <a:gd name="connsiteY150" fmla="*/ 207621 h 496091"/>
                  <a:gd name="connsiteX151" fmla="*/ 361717 w 540885"/>
                  <a:gd name="connsiteY151" fmla="*/ 187619 h 496091"/>
                  <a:gd name="connsiteX152" fmla="*/ 360591 w 540885"/>
                  <a:gd name="connsiteY152" fmla="*/ 185648 h 496091"/>
                  <a:gd name="connsiteX153" fmla="*/ 374958 w 540885"/>
                  <a:gd name="connsiteY153" fmla="*/ 146772 h 496091"/>
                  <a:gd name="connsiteX154" fmla="*/ 366507 w 540885"/>
                  <a:gd name="connsiteY154" fmla="*/ 132123 h 496091"/>
                  <a:gd name="connsiteX155" fmla="*/ 324532 w 540885"/>
                  <a:gd name="connsiteY155" fmla="*/ 123390 h 496091"/>
                  <a:gd name="connsiteX156" fmla="*/ 324532 w 540885"/>
                  <a:gd name="connsiteY156" fmla="*/ 83950 h 496091"/>
                  <a:gd name="connsiteX157" fmla="*/ 366507 w 540885"/>
                  <a:gd name="connsiteY157" fmla="*/ 75217 h 496091"/>
                  <a:gd name="connsiteX158" fmla="*/ 374958 w 540885"/>
                  <a:gd name="connsiteY158" fmla="*/ 60568 h 496091"/>
                  <a:gd name="connsiteX159" fmla="*/ 360591 w 540885"/>
                  <a:gd name="connsiteY159" fmla="*/ 21692 h 496091"/>
                  <a:gd name="connsiteX160" fmla="*/ 361717 w 540885"/>
                  <a:gd name="connsiteY160" fmla="*/ 19720 h 496091"/>
                  <a:gd name="connsiteX161" fmla="*/ 371577 w 540885"/>
                  <a:gd name="connsiteY161" fmla="*/ 14086 h 496091"/>
                  <a:gd name="connsiteX162" fmla="*/ 388198 w 540885"/>
                  <a:gd name="connsiteY162" fmla="*/ 4508 h 496091"/>
                  <a:gd name="connsiteX163" fmla="*/ 396649 w 540885"/>
                  <a:gd name="connsiteY163" fmla="*/ 0 h 49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540885" h="496091">
                    <a:moveTo>
                      <a:pt x="432708" y="356081"/>
                    </a:moveTo>
                    <a:cubicBezTo>
                      <a:pt x="422942" y="356081"/>
                      <a:pt x="414491" y="359650"/>
                      <a:pt x="407355" y="366786"/>
                    </a:cubicBezTo>
                    <a:cubicBezTo>
                      <a:pt x="400218" y="373923"/>
                      <a:pt x="396649" y="382375"/>
                      <a:pt x="396649" y="392140"/>
                    </a:cubicBezTo>
                    <a:cubicBezTo>
                      <a:pt x="396649" y="402094"/>
                      <a:pt x="400171" y="410592"/>
                      <a:pt x="407213" y="417635"/>
                    </a:cubicBezTo>
                    <a:cubicBezTo>
                      <a:pt x="414257" y="424678"/>
                      <a:pt x="422754" y="428199"/>
                      <a:pt x="432708" y="428199"/>
                    </a:cubicBezTo>
                    <a:cubicBezTo>
                      <a:pt x="442662" y="428199"/>
                      <a:pt x="451161" y="424678"/>
                      <a:pt x="458203" y="417635"/>
                    </a:cubicBezTo>
                    <a:cubicBezTo>
                      <a:pt x="465246" y="410592"/>
                      <a:pt x="468767" y="402094"/>
                      <a:pt x="468767" y="392140"/>
                    </a:cubicBezTo>
                    <a:cubicBezTo>
                      <a:pt x="468767" y="382375"/>
                      <a:pt x="465199" y="373923"/>
                      <a:pt x="458063" y="366786"/>
                    </a:cubicBezTo>
                    <a:cubicBezTo>
                      <a:pt x="450925" y="359650"/>
                      <a:pt x="442474" y="356081"/>
                      <a:pt x="432708" y="356081"/>
                    </a:cubicBezTo>
                    <a:close/>
                    <a:moveTo>
                      <a:pt x="396649" y="288471"/>
                    </a:moveTo>
                    <a:cubicBezTo>
                      <a:pt x="398152" y="288471"/>
                      <a:pt x="402471" y="292838"/>
                      <a:pt x="409608" y="301570"/>
                    </a:cubicBezTo>
                    <a:cubicBezTo>
                      <a:pt x="416744" y="310303"/>
                      <a:pt x="421628" y="316642"/>
                      <a:pt x="424257" y="320586"/>
                    </a:cubicBezTo>
                    <a:cubicBezTo>
                      <a:pt x="428013" y="320210"/>
                      <a:pt x="430830" y="320023"/>
                      <a:pt x="432708" y="320023"/>
                    </a:cubicBezTo>
                    <a:cubicBezTo>
                      <a:pt x="434586" y="320023"/>
                      <a:pt x="437403" y="320210"/>
                      <a:pt x="441160" y="320586"/>
                    </a:cubicBezTo>
                    <a:cubicBezTo>
                      <a:pt x="450738" y="307251"/>
                      <a:pt x="459377" y="296734"/>
                      <a:pt x="467077" y="289034"/>
                    </a:cubicBezTo>
                    <a:lnTo>
                      <a:pt x="468767" y="288471"/>
                    </a:lnTo>
                    <a:cubicBezTo>
                      <a:pt x="469518" y="288471"/>
                      <a:pt x="481162" y="295044"/>
                      <a:pt x="503699" y="308190"/>
                    </a:cubicBezTo>
                    <a:cubicBezTo>
                      <a:pt x="504450" y="308754"/>
                      <a:pt x="504826" y="309412"/>
                      <a:pt x="504826" y="310163"/>
                    </a:cubicBezTo>
                    <a:cubicBezTo>
                      <a:pt x="504826" y="314858"/>
                      <a:pt x="500037" y="327816"/>
                      <a:pt x="490459" y="349039"/>
                    </a:cubicBezTo>
                    <a:cubicBezTo>
                      <a:pt x="493651" y="353358"/>
                      <a:pt x="496468" y="358241"/>
                      <a:pt x="498910" y="363688"/>
                    </a:cubicBezTo>
                    <a:cubicBezTo>
                      <a:pt x="526893" y="366505"/>
                      <a:pt x="540885" y="369416"/>
                      <a:pt x="540885" y="372421"/>
                    </a:cubicBezTo>
                    <a:lnTo>
                      <a:pt x="540885" y="411860"/>
                    </a:lnTo>
                    <a:cubicBezTo>
                      <a:pt x="540885" y="414865"/>
                      <a:pt x="526893" y="417776"/>
                      <a:pt x="498910" y="420593"/>
                    </a:cubicBezTo>
                    <a:cubicBezTo>
                      <a:pt x="496657" y="425664"/>
                      <a:pt x="493839" y="430547"/>
                      <a:pt x="490459" y="435242"/>
                    </a:cubicBezTo>
                    <a:cubicBezTo>
                      <a:pt x="500037" y="456464"/>
                      <a:pt x="504826" y="469423"/>
                      <a:pt x="504826" y="474118"/>
                    </a:cubicBezTo>
                    <a:cubicBezTo>
                      <a:pt x="504826" y="474869"/>
                      <a:pt x="504450" y="475527"/>
                      <a:pt x="503699" y="476090"/>
                    </a:cubicBezTo>
                    <a:cubicBezTo>
                      <a:pt x="480787" y="489424"/>
                      <a:pt x="469143" y="496091"/>
                      <a:pt x="468767" y="496091"/>
                    </a:cubicBezTo>
                    <a:cubicBezTo>
                      <a:pt x="467265" y="496091"/>
                      <a:pt x="462945" y="491678"/>
                      <a:pt x="455809" y="482851"/>
                    </a:cubicBezTo>
                    <a:cubicBezTo>
                      <a:pt x="448672" y="474024"/>
                      <a:pt x="443788" y="467639"/>
                      <a:pt x="441160" y="463695"/>
                    </a:cubicBezTo>
                    <a:cubicBezTo>
                      <a:pt x="437403" y="464070"/>
                      <a:pt x="434586" y="464258"/>
                      <a:pt x="432708" y="464258"/>
                    </a:cubicBezTo>
                    <a:cubicBezTo>
                      <a:pt x="430830" y="464258"/>
                      <a:pt x="428013" y="464070"/>
                      <a:pt x="424257" y="463695"/>
                    </a:cubicBezTo>
                    <a:cubicBezTo>
                      <a:pt x="421628" y="467639"/>
                      <a:pt x="416744" y="474024"/>
                      <a:pt x="409608" y="482851"/>
                    </a:cubicBezTo>
                    <a:cubicBezTo>
                      <a:pt x="402471" y="491678"/>
                      <a:pt x="398152" y="496091"/>
                      <a:pt x="396649" y="496091"/>
                    </a:cubicBezTo>
                    <a:cubicBezTo>
                      <a:pt x="396274" y="496091"/>
                      <a:pt x="384629" y="489424"/>
                      <a:pt x="361717" y="476090"/>
                    </a:cubicBezTo>
                    <a:cubicBezTo>
                      <a:pt x="360966" y="475527"/>
                      <a:pt x="360591" y="474869"/>
                      <a:pt x="360591" y="474118"/>
                    </a:cubicBezTo>
                    <a:cubicBezTo>
                      <a:pt x="360591" y="469423"/>
                      <a:pt x="365380" y="456464"/>
                      <a:pt x="374958" y="435242"/>
                    </a:cubicBezTo>
                    <a:cubicBezTo>
                      <a:pt x="371577" y="430547"/>
                      <a:pt x="368760" y="425664"/>
                      <a:pt x="366507" y="420593"/>
                    </a:cubicBezTo>
                    <a:cubicBezTo>
                      <a:pt x="338523" y="417776"/>
                      <a:pt x="324532" y="414865"/>
                      <a:pt x="324532" y="411860"/>
                    </a:cubicBezTo>
                    <a:lnTo>
                      <a:pt x="324532" y="372421"/>
                    </a:lnTo>
                    <a:cubicBezTo>
                      <a:pt x="324532" y="369416"/>
                      <a:pt x="338523" y="366505"/>
                      <a:pt x="366507" y="363688"/>
                    </a:cubicBezTo>
                    <a:cubicBezTo>
                      <a:pt x="368948" y="358241"/>
                      <a:pt x="371765" y="353358"/>
                      <a:pt x="374958" y="349039"/>
                    </a:cubicBezTo>
                    <a:cubicBezTo>
                      <a:pt x="365380" y="327816"/>
                      <a:pt x="360591" y="314858"/>
                      <a:pt x="360591" y="310163"/>
                    </a:cubicBezTo>
                    <a:cubicBezTo>
                      <a:pt x="360591" y="309412"/>
                      <a:pt x="360966" y="308754"/>
                      <a:pt x="361717" y="308190"/>
                    </a:cubicBezTo>
                    <a:cubicBezTo>
                      <a:pt x="362468" y="307815"/>
                      <a:pt x="365755" y="305937"/>
                      <a:pt x="371577" y="302557"/>
                    </a:cubicBezTo>
                    <a:cubicBezTo>
                      <a:pt x="377399" y="299176"/>
                      <a:pt x="382939" y="295983"/>
                      <a:pt x="388198" y="292978"/>
                    </a:cubicBezTo>
                    <a:cubicBezTo>
                      <a:pt x="393457" y="289974"/>
                      <a:pt x="396274" y="288471"/>
                      <a:pt x="396649" y="288471"/>
                    </a:cubicBezTo>
                    <a:close/>
                    <a:moveTo>
                      <a:pt x="180295" y="175788"/>
                    </a:moveTo>
                    <a:cubicBezTo>
                      <a:pt x="160387" y="175788"/>
                      <a:pt x="143391" y="182830"/>
                      <a:pt x="129305" y="196916"/>
                    </a:cubicBezTo>
                    <a:cubicBezTo>
                      <a:pt x="115220" y="211002"/>
                      <a:pt x="108177" y="227998"/>
                      <a:pt x="108177" y="247906"/>
                    </a:cubicBezTo>
                    <a:cubicBezTo>
                      <a:pt x="108177" y="267813"/>
                      <a:pt x="115220" y="284810"/>
                      <a:pt x="129305" y="298895"/>
                    </a:cubicBezTo>
                    <a:cubicBezTo>
                      <a:pt x="143391" y="312981"/>
                      <a:pt x="160387" y="320024"/>
                      <a:pt x="180295" y="320024"/>
                    </a:cubicBezTo>
                    <a:cubicBezTo>
                      <a:pt x="200202" y="320024"/>
                      <a:pt x="217199" y="312981"/>
                      <a:pt x="231285" y="298895"/>
                    </a:cubicBezTo>
                    <a:cubicBezTo>
                      <a:pt x="245370" y="284810"/>
                      <a:pt x="252413" y="267813"/>
                      <a:pt x="252413" y="247906"/>
                    </a:cubicBezTo>
                    <a:cubicBezTo>
                      <a:pt x="252413" y="227998"/>
                      <a:pt x="245370" y="211002"/>
                      <a:pt x="231285" y="196916"/>
                    </a:cubicBezTo>
                    <a:cubicBezTo>
                      <a:pt x="217199" y="182830"/>
                      <a:pt x="200202" y="175788"/>
                      <a:pt x="180295" y="175788"/>
                    </a:cubicBezTo>
                    <a:close/>
                    <a:moveTo>
                      <a:pt x="432708" y="67611"/>
                    </a:moveTo>
                    <a:cubicBezTo>
                      <a:pt x="422942" y="67611"/>
                      <a:pt x="414491" y="71179"/>
                      <a:pt x="407355" y="78316"/>
                    </a:cubicBezTo>
                    <a:cubicBezTo>
                      <a:pt x="400218" y="85453"/>
                      <a:pt x="396649" y="93904"/>
                      <a:pt x="396649" y="103670"/>
                    </a:cubicBezTo>
                    <a:cubicBezTo>
                      <a:pt x="396649" y="113624"/>
                      <a:pt x="400171" y="122122"/>
                      <a:pt x="407213" y="129165"/>
                    </a:cubicBezTo>
                    <a:cubicBezTo>
                      <a:pt x="414257" y="136207"/>
                      <a:pt x="422754" y="139729"/>
                      <a:pt x="432708" y="139729"/>
                    </a:cubicBezTo>
                    <a:cubicBezTo>
                      <a:pt x="442662" y="139729"/>
                      <a:pt x="451161" y="136207"/>
                      <a:pt x="458203" y="129165"/>
                    </a:cubicBezTo>
                    <a:cubicBezTo>
                      <a:pt x="465246" y="122122"/>
                      <a:pt x="468767" y="113624"/>
                      <a:pt x="468767" y="103670"/>
                    </a:cubicBezTo>
                    <a:cubicBezTo>
                      <a:pt x="468767" y="93904"/>
                      <a:pt x="465199" y="85453"/>
                      <a:pt x="458063" y="78316"/>
                    </a:cubicBezTo>
                    <a:cubicBezTo>
                      <a:pt x="450925" y="71179"/>
                      <a:pt x="442474" y="67611"/>
                      <a:pt x="432708" y="67611"/>
                    </a:cubicBezTo>
                    <a:close/>
                    <a:moveTo>
                      <a:pt x="154096" y="67611"/>
                    </a:moveTo>
                    <a:lnTo>
                      <a:pt x="206494" y="67611"/>
                    </a:lnTo>
                    <a:cubicBezTo>
                      <a:pt x="208559" y="67611"/>
                      <a:pt x="210438" y="68315"/>
                      <a:pt x="212128" y="69724"/>
                    </a:cubicBezTo>
                    <a:cubicBezTo>
                      <a:pt x="213818" y="71132"/>
                      <a:pt x="214757" y="72775"/>
                      <a:pt x="214945" y="74654"/>
                    </a:cubicBezTo>
                    <a:lnTo>
                      <a:pt x="221425" y="117755"/>
                    </a:lnTo>
                    <a:cubicBezTo>
                      <a:pt x="227810" y="119633"/>
                      <a:pt x="234853" y="122545"/>
                      <a:pt x="242553" y="126488"/>
                    </a:cubicBezTo>
                    <a:lnTo>
                      <a:pt x="275795" y="101416"/>
                    </a:lnTo>
                    <a:cubicBezTo>
                      <a:pt x="277297" y="100102"/>
                      <a:pt x="279175" y="99444"/>
                      <a:pt x="281429" y="99444"/>
                    </a:cubicBezTo>
                    <a:cubicBezTo>
                      <a:pt x="283494" y="99444"/>
                      <a:pt x="285466" y="100195"/>
                      <a:pt x="287345" y="101698"/>
                    </a:cubicBezTo>
                    <a:cubicBezTo>
                      <a:pt x="314389" y="126676"/>
                      <a:pt x="327911" y="141701"/>
                      <a:pt x="327911" y="146772"/>
                    </a:cubicBezTo>
                    <a:cubicBezTo>
                      <a:pt x="327911" y="148462"/>
                      <a:pt x="327254" y="150246"/>
                      <a:pt x="325939" y="152124"/>
                    </a:cubicBezTo>
                    <a:cubicBezTo>
                      <a:pt x="323685" y="155129"/>
                      <a:pt x="319742" y="160200"/>
                      <a:pt x="314108" y="167337"/>
                    </a:cubicBezTo>
                    <a:cubicBezTo>
                      <a:pt x="308473" y="174473"/>
                      <a:pt x="304248" y="180107"/>
                      <a:pt x="301430" y="184239"/>
                    </a:cubicBezTo>
                    <a:cubicBezTo>
                      <a:pt x="305749" y="193254"/>
                      <a:pt x="308942" y="200954"/>
                      <a:pt x="311008" y="207339"/>
                    </a:cubicBezTo>
                    <a:lnTo>
                      <a:pt x="353828" y="213819"/>
                    </a:lnTo>
                    <a:cubicBezTo>
                      <a:pt x="355706" y="214194"/>
                      <a:pt x="357303" y="215180"/>
                      <a:pt x="358618" y="216777"/>
                    </a:cubicBezTo>
                    <a:cubicBezTo>
                      <a:pt x="359932" y="218373"/>
                      <a:pt x="360590" y="220204"/>
                      <a:pt x="360590" y="222270"/>
                    </a:cubicBezTo>
                    <a:lnTo>
                      <a:pt x="360590" y="274386"/>
                    </a:lnTo>
                    <a:cubicBezTo>
                      <a:pt x="360590" y="276265"/>
                      <a:pt x="359932" y="278095"/>
                      <a:pt x="358618" y="279880"/>
                    </a:cubicBezTo>
                    <a:cubicBezTo>
                      <a:pt x="357303" y="281664"/>
                      <a:pt x="355800" y="282650"/>
                      <a:pt x="354110" y="282838"/>
                    </a:cubicBezTo>
                    <a:lnTo>
                      <a:pt x="310445" y="289599"/>
                    </a:lnTo>
                    <a:cubicBezTo>
                      <a:pt x="308379" y="296172"/>
                      <a:pt x="305374" y="303309"/>
                      <a:pt x="301430" y="311009"/>
                    </a:cubicBezTo>
                    <a:cubicBezTo>
                      <a:pt x="307816" y="320024"/>
                      <a:pt x="316267" y="330822"/>
                      <a:pt x="326784" y="343405"/>
                    </a:cubicBezTo>
                    <a:cubicBezTo>
                      <a:pt x="328099" y="345283"/>
                      <a:pt x="328756" y="347161"/>
                      <a:pt x="328756" y="349040"/>
                    </a:cubicBezTo>
                    <a:cubicBezTo>
                      <a:pt x="328756" y="351293"/>
                      <a:pt x="328099" y="353077"/>
                      <a:pt x="326784" y="354392"/>
                    </a:cubicBezTo>
                    <a:cubicBezTo>
                      <a:pt x="322465" y="360026"/>
                      <a:pt x="314717" y="368431"/>
                      <a:pt x="303543" y="379605"/>
                    </a:cubicBezTo>
                    <a:cubicBezTo>
                      <a:pt x="292368" y="390780"/>
                      <a:pt x="284997" y="396367"/>
                      <a:pt x="281429" y="396367"/>
                    </a:cubicBezTo>
                    <a:cubicBezTo>
                      <a:pt x="279363" y="396367"/>
                      <a:pt x="277391" y="395710"/>
                      <a:pt x="275513" y="394395"/>
                    </a:cubicBezTo>
                    <a:lnTo>
                      <a:pt x="243117" y="369041"/>
                    </a:lnTo>
                    <a:cubicBezTo>
                      <a:pt x="236167" y="372609"/>
                      <a:pt x="228937" y="375520"/>
                      <a:pt x="221425" y="377774"/>
                    </a:cubicBezTo>
                    <a:cubicBezTo>
                      <a:pt x="219359" y="398057"/>
                      <a:pt x="217199" y="412612"/>
                      <a:pt x="214945" y="421439"/>
                    </a:cubicBezTo>
                    <a:cubicBezTo>
                      <a:pt x="213630" y="425947"/>
                      <a:pt x="210813" y="428200"/>
                      <a:pt x="206494" y="428200"/>
                    </a:cubicBezTo>
                    <a:lnTo>
                      <a:pt x="154096" y="428200"/>
                    </a:lnTo>
                    <a:cubicBezTo>
                      <a:pt x="152030" y="428200"/>
                      <a:pt x="150152" y="427496"/>
                      <a:pt x="148462" y="426087"/>
                    </a:cubicBezTo>
                    <a:cubicBezTo>
                      <a:pt x="146771" y="424679"/>
                      <a:pt x="145832" y="423035"/>
                      <a:pt x="145645" y="421158"/>
                    </a:cubicBezTo>
                    <a:lnTo>
                      <a:pt x="139165" y="378056"/>
                    </a:lnTo>
                    <a:cubicBezTo>
                      <a:pt x="132779" y="376178"/>
                      <a:pt x="125737" y="373267"/>
                      <a:pt x="118037" y="369323"/>
                    </a:cubicBezTo>
                    <a:lnTo>
                      <a:pt x="84795" y="394395"/>
                    </a:lnTo>
                    <a:cubicBezTo>
                      <a:pt x="83480" y="395710"/>
                      <a:pt x="81602" y="396367"/>
                      <a:pt x="79161" y="396367"/>
                    </a:cubicBezTo>
                    <a:cubicBezTo>
                      <a:pt x="77095" y="396367"/>
                      <a:pt x="75123" y="395616"/>
                      <a:pt x="73245" y="394113"/>
                    </a:cubicBezTo>
                    <a:cubicBezTo>
                      <a:pt x="46201" y="369135"/>
                      <a:pt x="32679" y="354110"/>
                      <a:pt x="32679" y="349040"/>
                    </a:cubicBezTo>
                    <a:cubicBezTo>
                      <a:pt x="32679" y="347349"/>
                      <a:pt x="33336" y="345565"/>
                      <a:pt x="34651" y="343687"/>
                    </a:cubicBezTo>
                    <a:cubicBezTo>
                      <a:pt x="36529" y="341058"/>
                      <a:pt x="40378" y="336081"/>
                      <a:pt x="46201" y="328756"/>
                    </a:cubicBezTo>
                    <a:cubicBezTo>
                      <a:pt x="52022" y="321432"/>
                      <a:pt x="56436" y="315704"/>
                      <a:pt x="59441" y="311572"/>
                    </a:cubicBezTo>
                    <a:cubicBezTo>
                      <a:pt x="55122" y="303309"/>
                      <a:pt x="51835" y="295608"/>
                      <a:pt x="49581" y="288472"/>
                    </a:cubicBezTo>
                    <a:lnTo>
                      <a:pt x="6761" y="281711"/>
                    </a:lnTo>
                    <a:cubicBezTo>
                      <a:pt x="4883" y="281523"/>
                      <a:pt x="3286" y="280631"/>
                      <a:pt x="1972" y="279034"/>
                    </a:cubicBezTo>
                    <a:cubicBezTo>
                      <a:pt x="657" y="277438"/>
                      <a:pt x="0" y="275607"/>
                      <a:pt x="0" y="273541"/>
                    </a:cubicBezTo>
                    <a:lnTo>
                      <a:pt x="0" y="221425"/>
                    </a:lnTo>
                    <a:cubicBezTo>
                      <a:pt x="0" y="219547"/>
                      <a:pt x="657" y="217715"/>
                      <a:pt x="1972" y="215932"/>
                    </a:cubicBezTo>
                    <a:cubicBezTo>
                      <a:pt x="3286" y="214147"/>
                      <a:pt x="4789" y="213161"/>
                      <a:pt x="6480" y="212973"/>
                    </a:cubicBezTo>
                    <a:lnTo>
                      <a:pt x="50145" y="206213"/>
                    </a:lnTo>
                    <a:cubicBezTo>
                      <a:pt x="52210" y="199639"/>
                      <a:pt x="55215" y="192503"/>
                      <a:pt x="59159" y="184802"/>
                    </a:cubicBezTo>
                    <a:cubicBezTo>
                      <a:pt x="52774" y="175788"/>
                      <a:pt x="44322" y="164989"/>
                      <a:pt x="33806" y="152406"/>
                    </a:cubicBezTo>
                    <a:cubicBezTo>
                      <a:pt x="32490" y="150340"/>
                      <a:pt x="31834" y="148462"/>
                      <a:pt x="31834" y="146772"/>
                    </a:cubicBezTo>
                    <a:cubicBezTo>
                      <a:pt x="31834" y="144518"/>
                      <a:pt x="32490" y="142640"/>
                      <a:pt x="33806" y="141137"/>
                    </a:cubicBezTo>
                    <a:cubicBezTo>
                      <a:pt x="37937" y="135503"/>
                      <a:pt x="45637" y="127146"/>
                      <a:pt x="56906" y="116065"/>
                    </a:cubicBezTo>
                    <a:cubicBezTo>
                      <a:pt x="68174" y="104984"/>
                      <a:pt x="75592" y="99444"/>
                      <a:pt x="79161" y="99444"/>
                    </a:cubicBezTo>
                    <a:cubicBezTo>
                      <a:pt x="81226" y="99444"/>
                      <a:pt x="83198" y="100102"/>
                      <a:pt x="85077" y="101416"/>
                    </a:cubicBezTo>
                    <a:lnTo>
                      <a:pt x="117474" y="126770"/>
                    </a:lnTo>
                    <a:cubicBezTo>
                      <a:pt x="123859" y="123390"/>
                      <a:pt x="131089" y="120385"/>
                      <a:pt x="139165" y="117755"/>
                    </a:cubicBezTo>
                    <a:cubicBezTo>
                      <a:pt x="141231" y="97472"/>
                      <a:pt x="143391" y="83011"/>
                      <a:pt x="145645" y="74372"/>
                    </a:cubicBezTo>
                    <a:cubicBezTo>
                      <a:pt x="146959" y="69865"/>
                      <a:pt x="149776" y="67611"/>
                      <a:pt x="154096" y="67611"/>
                    </a:cubicBezTo>
                    <a:close/>
                    <a:moveTo>
                      <a:pt x="396649" y="0"/>
                    </a:moveTo>
                    <a:cubicBezTo>
                      <a:pt x="398152" y="0"/>
                      <a:pt x="402471" y="4367"/>
                      <a:pt x="409608" y="13100"/>
                    </a:cubicBezTo>
                    <a:cubicBezTo>
                      <a:pt x="416744" y="21833"/>
                      <a:pt x="421628" y="28171"/>
                      <a:pt x="424257" y="32116"/>
                    </a:cubicBezTo>
                    <a:cubicBezTo>
                      <a:pt x="428013" y="31740"/>
                      <a:pt x="430830" y="31552"/>
                      <a:pt x="432708" y="31552"/>
                    </a:cubicBezTo>
                    <a:cubicBezTo>
                      <a:pt x="434586" y="31552"/>
                      <a:pt x="437403" y="31740"/>
                      <a:pt x="441160" y="32116"/>
                    </a:cubicBezTo>
                    <a:cubicBezTo>
                      <a:pt x="450738" y="18781"/>
                      <a:pt x="459377" y="8264"/>
                      <a:pt x="467077" y="564"/>
                    </a:cubicBezTo>
                    <a:lnTo>
                      <a:pt x="468767" y="0"/>
                    </a:lnTo>
                    <a:cubicBezTo>
                      <a:pt x="469518" y="0"/>
                      <a:pt x="481162" y="6574"/>
                      <a:pt x="503699" y="19720"/>
                    </a:cubicBezTo>
                    <a:cubicBezTo>
                      <a:pt x="504450" y="20284"/>
                      <a:pt x="504826" y="20941"/>
                      <a:pt x="504826" y="21692"/>
                    </a:cubicBezTo>
                    <a:cubicBezTo>
                      <a:pt x="504826" y="26387"/>
                      <a:pt x="500037" y="39346"/>
                      <a:pt x="490459" y="60568"/>
                    </a:cubicBezTo>
                    <a:cubicBezTo>
                      <a:pt x="493651" y="64888"/>
                      <a:pt x="496468" y="69771"/>
                      <a:pt x="498910" y="75217"/>
                    </a:cubicBezTo>
                    <a:cubicBezTo>
                      <a:pt x="526893" y="78034"/>
                      <a:pt x="540885" y="80945"/>
                      <a:pt x="540885" y="83950"/>
                    </a:cubicBezTo>
                    <a:lnTo>
                      <a:pt x="540885" y="123390"/>
                    </a:lnTo>
                    <a:cubicBezTo>
                      <a:pt x="540885" y="126395"/>
                      <a:pt x="526893" y="129305"/>
                      <a:pt x="498910" y="132123"/>
                    </a:cubicBezTo>
                    <a:cubicBezTo>
                      <a:pt x="496657" y="137194"/>
                      <a:pt x="493839" y="142076"/>
                      <a:pt x="490459" y="146772"/>
                    </a:cubicBezTo>
                    <a:cubicBezTo>
                      <a:pt x="500037" y="167994"/>
                      <a:pt x="504826" y="180952"/>
                      <a:pt x="504826" y="185648"/>
                    </a:cubicBezTo>
                    <a:cubicBezTo>
                      <a:pt x="504826" y="186399"/>
                      <a:pt x="504450" y="187056"/>
                      <a:pt x="503699" y="187619"/>
                    </a:cubicBezTo>
                    <a:cubicBezTo>
                      <a:pt x="480787" y="200954"/>
                      <a:pt x="469143" y="207621"/>
                      <a:pt x="468767" y="207621"/>
                    </a:cubicBezTo>
                    <a:cubicBezTo>
                      <a:pt x="467265" y="207621"/>
                      <a:pt x="462945" y="203207"/>
                      <a:pt x="455809" y="194381"/>
                    </a:cubicBezTo>
                    <a:cubicBezTo>
                      <a:pt x="448672" y="185554"/>
                      <a:pt x="443788" y="179168"/>
                      <a:pt x="441160" y="175224"/>
                    </a:cubicBezTo>
                    <a:cubicBezTo>
                      <a:pt x="437403" y="175600"/>
                      <a:pt x="434586" y="175788"/>
                      <a:pt x="432708" y="175788"/>
                    </a:cubicBezTo>
                    <a:cubicBezTo>
                      <a:pt x="430830" y="175788"/>
                      <a:pt x="428013" y="175600"/>
                      <a:pt x="424257" y="175224"/>
                    </a:cubicBezTo>
                    <a:cubicBezTo>
                      <a:pt x="421628" y="179168"/>
                      <a:pt x="416744" y="185554"/>
                      <a:pt x="409608" y="194381"/>
                    </a:cubicBezTo>
                    <a:cubicBezTo>
                      <a:pt x="402471" y="203207"/>
                      <a:pt x="398152" y="207621"/>
                      <a:pt x="396649" y="207621"/>
                    </a:cubicBezTo>
                    <a:cubicBezTo>
                      <a:pt x="396274" y="207621"/>
                      <a:pt x="384629" y="200954"/>
                      <a:pt x="361717" y="187619"/>
                    </a:cubicBezTo>
                    <a:cubicBezTo>
                      <a:pt x="360966" y="187056"/>
                      <a:pt x="360591" y="186399"/>
                      <a:pt x="360591" y="185648"/>
                    </a:cubicBezTo>
                    <a:cubicBezTo>
                      <a:pt x="360591" y="180952"/>
                      <a:pt x="365380" y="167994"/>
                      <a:pt x="374958" y="146772"/>
                    </a:cubicBezTo>
                    <a:cubicBezTo>
                      <a:pt x="371577" y="142076"/>
                      <a:pt x="368760" y="137194"/>
                      <a:pt x="366507" y="132123"/>
                    </a:cubicBezTo>
                    <a:cubicBezTo>
                      <a:pt x="338523" y="129305"/>
                      <a:pt x="324532" y="126395"/>
                      <a:pt x="324532" y="123390"/>
                    </a:cubicBezTo>
                    <a:lnTo>
                      <a:pt x="324532" y="83950"/>
                    </a:lnTo>
                    <a:cubicBezTo>
                      <a:pt x="324532" y="80945"/>
                      <a:pt x="338523" y="78034"/>
                      <a:pt x="366507" y="75217"/>
                    </a:cubicBezTo>
                    <a:cubicBezTo>
                      <a:pt x="368948" y="69771"/>
                      <a:pt x="371765" y="64888"/>
                      <a:pt x="374958" y="60568"/>
                    </a:cubicBezTo>
                    <a:cubicBezTo>
                      <a:pt x="365380" y="39346"/>
                      <a:pt x="360591" y="26387"/>
                      <a:pt x="360591" y="21692"/>
                    </a:cubicBezTo>
                    <a:cubicBezTo>
                      <a:pt x="360591" y="20941"/>
                      <a:pt x="360966" y="20284"/>
                      <a:pt x="361717" y="19720"/>
                    </a:cubicBezTo>
                    <a:cubicBezTo>
                      <a:pt x="362468" y="19345"/>
                      <a:pt x="365755" y="17467"/>
                      <a:pt x="371577" y="14086"/>
                    </a:cubicBezTo>
                    <a:cubicBezTo>
                      <a:pt x="377399" y="10705"/>
                      <a:pt x="382939" y="7513"/>
                      <a:pt x="388198" y="4508"/>
                    </a:cubicBezTo>
                    <a:cubicBezTo>
                      <a:pt x="393457" y="1503"/>
                      <a:pt x="396274" y="0"/>
                      <a:pt x="3966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2"/>
              <p:cNvSpPr/>
              <p:nvPr/>
            </p:nvSpPr>
            <p:spPr>
              <a:xfrm>
                <a:off x="1163709" y="4068827"/>
                <a:ext cx="1558517" cy="600222"/>
              </a:xfrm>
              <a:custGeom>
                <a:avLst/>
                <a:gdLst>
                  <a:gd name="connsiteX0" fmla="*/ 136800 w 1537039"/>
                  <a:gd name="connsiteY0" fmla="*/ 367141 h 575949"/>
                  <a:gd name="connsiteX1" fmla="*/ 41550 w 1537039"/>
                  <a:gd name="connsiteY1" fmla="*/ 243316 h 575949"/>
                  <a:gd name="connsiteX2" fmla="*/ 422550 w 1537039"/>
                  <a:gd name="connsiteY2" fmla="*/ 43291 h 575949"/>
                  <a:gd name="connsiteX3" fmla="*/ 1375050 w 1537039"/>
                  <a:gd name="connsiteY3" fmla="*/ 9954 h 575949"/>
                  <a:gd name="connsiteX4" fmla="*/ 1517925 w 1537039"/>
                  <a:gd name="connsiteY4" fmla="*/ 176641 h 575949"/>
                  <a:gd name="connsiteX5" fmla="*/ 1165500 w 1537039"/>
                  <a:gd name="connsiteY5" fmla="*/ 571929 h 575949"/>
                  <a:gd name="connsiteX6" fmla="*/ 136800 w 1537039"/>
                  <a:gd name="connsiteY6" fmla="*/ 367141 h 575949"/>
                  <a:gd name="connsiteX0" fmla="*/ 136800 w 1537039"/>
                  <a:gd name="connsiteY0" fmla="*/ 367141 h 575949"/>
                  <a:gd name="connsiteX1" fmla="*/ 41550 w 1537039"/>
                  <a:gd name="connsiteY1" fmla="*/ 243316 h 575949"/>
                  <a:gd name="connsiteX2" fmla="*/ 422550 w 1537039"/>
                  <a:gd name="connsiteY2" fmla="*/ 43291 h 575949"/>
                  <a:gd name="connsiteX3" fmla="*/ 1375050 w 1537039"/>
                  <a:gd name="connsiteY3" fmla="*/ 9954 h 575949"/>
                  <a:gd name="connsiteX4" fmla="*/ 1517925 w 1537039"/>
                  <a:gd name="connsiteY4" fmla="*/ 176641 h 575949"/>
                  <a:gd name="connsiteX5" fmla="*/ 1165500 w 1537039"/>
                  <a:gd name="connsiteY5" fmla="*/ 571929 h 575949"/>
                  <a:gd name="connsiteX6" fmla="*/ 136800 w 1537039"/>
                  <a:gd name="connsiteY6" fmla="*/ 367141 h 575949"/>
                  <a:gd name="connsiteX0" fmla="*/ 95250 w 1495489"/>
                  <a:gd name="connsiteY0" fmla="*/ 367141 h 575949"/>
                  <a:gd name="connsiteX1" fmla="*/ 0 w 1495489"/>
                  <a:gd name="connsiteY1" fmla="*/ 243316 h 575949"/>
                  <a:gd name="connsiteX2" fmla="*/ 381000 w 1495489"/>
                  <a:gd name="connsiteY2" fmla="*/ 43291 h 575949"/>
                  <a:gd name="connsiteX3" fmla="*/ 1333500 w 1495489"/>
                  <a:gd name="connsiteY3" fmla="*/ 9954 h 575949"/>
                  <a:gd name="connsiteX4" fmla="*/ 1476375 w 1495489"/>
                  <a:gd name="connsiteY4" fmla="*/ 176641 h 575949"/>
                  <a:gd name="connsiteX5" fmla="*/ 1123950 w 1495489"/>
                  <a:gd name="connsiteY5" fmla="*/ 571929 h 575949"/>
                  <a:gd name="connsiteX6" fmla="*/ 95250 w 1495489"/>
                  <a:gd name="connsiteY6" fmla="*/ 367141 h 57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489" h="575949">
                    <a:moveTo>
                      <a:pt x="95250" y="367141"/>
                    </a:moveTo>
                    <a:lnTo>
                      <a:pt x="0" y="243316"/>
                    </a:lnTo>
                    <a:lnTo>
                      <a:pt x="381000" y="43291"/>
                    </a:lnTo>
                    <a:cubicBezTo>
                      <a:pt x="603250" y="4397"/>
                      <a:pt x="1150938" y="-12271"/>
                      <a:pt x="1333500" y="9954"/>
                    </a:cubicBezTo>
                    <a:cubicBezTo>
                      <a:pt x="1516062" y="32179"/>
                      <a:pt x="1511300" y="82979"/>
                      <a:pt x="1476375" y="176641"/>
                    </a:cubicBezTo>
                    <a:cubicBezTo>
                      <a:pt x="1441450" y="270303"/>
                      <a:pt x="1358106" y="538592"/>
                      <a:pt x="1123950" y="571929"/>
                    </a:cubicBezTo>
                    <a:cubicBezTo>
                      <a:pt x="889794" y="605266"/>
                      <a:pt x="282575" y="421910"/>
                      <a:pt x="95250" y="367141"/>
                    </a:cubicBezTo>
                    <a:close/>
                  </a:path>
                </a:pathLst>
              </a:custGeom>
              <a:solidFill>
                <a:srgbClr val="257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0"/>
              <p:cNvSpPr/>
              <p:nvPr/>
            </p:nvSpPr>
            <p:spPr>
              <a:xfrm>
                <a:off x="3149677" y="2025120"/>
                <a:ext cx="939314" cy="905710"/>
              </a:xfrm>
              <a:custGeom>
                <a:avLst/>
                <a:gdLst>
                  <a:gd name="connsiteX0" fmla="*/ 589032 w 901326"/>
                  <a:gd name="connsiteY0" fmla="*/ 128370 h 869081"/>
                  <a:gd name="connsiteX1" fmla="*/ 465207 w 901326"/>
                  <a:gd name="connsiteY1" fmla="*/ 10895 h 869081"/>
                  <a:gd name="connsiteX2" fmla="*/ 71507 w 901326"/>
                  <a:gd name="connsiteY2" fmla="*/ 290295 h 869081"/>
                  <a:gd name="connsiteX3" fmla="*/ 81032 w 901326"/>
                  <a:gd name="connsiteY3" fmla="*/ 814170 h 869081"/>
                  <a:gd name="connsiteX4" fmla="*/ 887482 w 901326"/>
                  <a:gd name="connsiteY4" fmla="*/ 772895 h 869081"/>
                  <a:gd name="connsiteX5" fmla="*/ 589032 w 901326"/>
                  <a:gd name="connsiteY5" fmla="*/ 128370 h 869081"/>
                  <a:gd name="connsiteX0" fmla="*/ 589032 w 901326"/>
                  <a:gd name="connsiteY0" fmla="*/ 128370 h 869081"/>
                  <a:gd name="connsiteX1" fmla="*/ 465207 w 901326"/>
                  <a:gd name="connsiteY1" fmla="*/ 10895 h 869081"/>
                  <a:gd name="connsiteX2" fmla="*/ 71507 w 901326"/>
                  <a:gd name="connsiteY2" fmla="*/ 290295 h 869081"/>
                  <a:gd name="connsiteX3" fmla="*/ 81032 w 901326"/>
                  <a:gd name="connsiteY3" fmla="*/ 814170 h 869081"/>
                  <a:gd name="connsiteX4" fmla="*/ 887482 w 901326"/>
                  <a:gd name="connsiteY4" fmla="*/ 772895 h 869081"/>
                  <a:gd name="connsiteX5" fmla="*/ 589032 w 901326"/>
                  <a:gd name="connsiteY5" fmla="*/ 128370 h 8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1326" h="869081">
                    <a:moveTo>
                      <a:pt x="589032" y="128370"/>
                    </a:moveTo>
                    <a:cubicBezTo>
                      <a:pt x="518653" y="1370"/>
                      <a:pt x="551461" y="-16093"/>
                      <a:pt x="465207" y="10895"/>
                    </a:cubicBezTo>
                    <a:lnTo>
                      <a:pt x="71507" y="290295"/>
                    </a:lnTo>
                    <a:cubicBezTo>
                      <a:pt x="7478" y="424174"/>
                      <a:pt x="-54964" y="733737"/>
                      <a:pt x="81032" y="814170"/>
                    </a:cubicBezTo>
                    <a:cubicBezTo>
                      <a:pt x="217028" y="894603"/>
                      <a:pt x="804932" y="891428"/>
                      <a:pt x="887482" y="772895"/>
                    </a:cubicBezTo>
                    <a:cubicBezTo>
                      <a:pt x="970032" y="654362"/>
                      <a:pt x="659411" y="255370"/>
                      <a:pt x="589032" y="128370"/>
                    </a:cubicBezTo>
                    <a:close/>
                  </a:path>
                </a:pathLst>
              </a:custGeom>
              <a:solidFill>
                <a:srgbClr val="6BC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ounded Rectangle 56"/>
              <p:cNvSpPr/>
              <p:nvPr/>
            </p:nvSpPr>
            <p:spPr>
              <a:xfrm>
                <a:off x="4037437" y="3399172"/>
                <a:ext cx="1140878" cy="1053119"/>
              </a:xfrm>
              <a:prstGeom prst="roundRect">
                <a:avLst>
                  <a:gd name="adj" fmla="val 5729"/>
                </a:avLst>
              </a:prstGeom>
              <a:solidFill>
                <a:srgbClr val="6BC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ounded Rectangle 52"/>
              <p:cNvSpPr/>
              <p:nvPr/>
            </p:nvSpPr>
            <p:spPr>
              <a:xfrm>
                <a:off x="1838963" y="2340064"/>
                <a:ext cx="1985287" cy="1832574"/>
              </a:xfrm>
              <a:prstGeom prst="roundRect">
                <a:avLst>
                  <a:gd name="adj" fmla="val 5729"/>
                </a:avLst>
              </a:prstGeom>
              <a:solidFill>
                <a:srgbClr val="2B8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ounded Rectangle 55"/>
              <p:cNvSpPr/>
              <p:nvPr/>
            </p:nvSpPr>
            <p:spPr>
              <a:xfrm>
                <a:off x="3619334" y="2018963"/>
                <a:ext cx="1300982" cy="1200907"/>
              </a:xfrm>
              <a:prstGeom prst="roundRect">
                <a:avLst>
                  <a:gd name="adj" fmla="val 5729"/>
                </a:avLst>
              </a:prstGeom>
              <a:solidFill>
                <a:srgbClr val="95D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59"/>
              <p:cNvSpPr/>
              <p:nvPr/>
            </p:nvSpPr>
            <p:spPr>
              <a:xfrm>
                <a:off x="1132276" y="4292685"/>
                <a:ext cx="1774514" cy="1638012"/>
              </a:xfrm>
              <a:prstGeom prst="roundRect">
                <a:avLst>
                  <a:gd name="adj" fmla="val 5729"/>
                </a:avLst>
              </a:prstGeom>
              <a:solidFill>
                <a:srgbClr val="1641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342"/>
              <p:cNvSpPr/>
              <p:nvPr/>
            </p:nvSpPr>
            <p:spPr>
              <a:xfrm rot="20424282">
                <a:off x="3970514" y="2322088"/>
                <a:ext cx="666189" cy="607805"/>
              </a:xfrm>
              <a:custGeom>
                <a:avLst/>
                <a:gdLst/>
                <a:ahLst/>
                <a:cxnLst/>
                <a:rect l="l" t="t" r="r" b="b"/>
                <a:pathLst>
                  <a:path w="504824" h="433054">
                    <a:moveTo>
                      <a:pt x="432708" y="0"/>
                    </a:moveTo>
                    <a:cubicBezTo>
                      <a:pt x="442472" y="0"/>
                      <a:pt x="450924" y="3568"/>
                      <a:pt x="458061" y="10705"/>
                    </a:cubicBezTo>
                    <a:cubicBezTo>
                      <a:pt x="465197" y="17842"/>
                      <a:pt x="468766" y="26293"/>
                      <a:pt x="468766" y="36059"/>
                    </a:cubicBezTo>
                    <a:lnTo>
                      <a:pt x="468766" y="144236"/>
                    </a:lnTo>
                    <a:cubicBezTo>
                      <a:pt x="478720" y="144236"/>
                      <a:pt x="487218" y="147757"/>
                      <a:pt x="494262" y="154800"/>
                    </a:cubicBezTo>
                    <a:cubicBezTo>
                      <a:pt x="501303" y="161843"/>
                      <a:pt x="504824" y="170341"/>
                      <a:pt x="504824" y="180295"/>
                    </a:cubicBezTo>
                    <a:cubicBezTo>
                      <a:pt x="504824" y="190248"/>
                      <a:pt x="501303" y="198747"/>
                      <a:pt x="494262" y="205789"/>
                    </a:cubicBezTo>
                    <a:cubicBezTo>
                      <a:pt x="487218" y="212832"/>
                      <a:pt x="478720" y="216354"/>
                      <a:pt x="468766" y="216354"/>
                    </a:cubicBezTo>
                    <a:lnTo>
                      <a:pt x="468766" y="324530"/>
                    </a:lnTo>
                    <a:cubicBezTo>
                      <a:pt x="468766" y="334296"/>
                      <a:pt x="465197" y="342748"/>
                      <a:pt x="458061" y="349884"/>
                    </a:cubicBezTo>
                    <a:cubicBezTo>
                      <a:pt x="450924" y="357021"/>
                      <a:pt x="442472" y="360589"/>
                      <a:pt x="432708" y="360589"/>
                    </a:cubicBezTo>
                    <a:cubicBezTo>
                      <a:pt x="354392" y="295420"/>
                      <a:pt x="278142" y="259737"/>
                      <a:pt x="203958" y="253539"/>
                    </a:cubicBezTo>
                    <a:cubicBezTo>
                      <a:pt x="193066" y="257108"/>
                      <a:pt x="184520" y="263305"/>
                      <a:pt x="178324" y="272132"/>
                    </a:cubicBezTo>
                    <a:cubicBezTo>
                      <a:pt x="172125" y="280959"/>
                      <a:pt x="169215" y="290396"/>
                      <a:pt x="169589" y="300444"/>
                    </a:cubicBezTo>
                    <a:cubicBezTo>
                      <a:pt x="169965" y="310492"/>
                      <a:pt x="173722" y="319178"/>
                      <a:pt x="180858" y="326502"/>
                    </a:cubicBezTo>
                    <a:cubicBezTo>
                      <a:pt x="177102" y="332700"/>
                      <a:pt x="174942" y="338851"/>
                      <a:pt x="174378" y="344954"/>
                    </a:cubicBezTo>
                    <a:cubicBezTo>
                      <a:pt x="173815" y="351058"/>
                      <a:pt x="174378" y="356504"/>
                      <a:pt x="176069" y="361294"/>
                    </a:cubicBezTo>
                    <a:cubicBezTo>
                      <a:pt x="177760" y="366083"/>
                      <a:pt x="180904" y="371247"/>
                      <a:pt x="185506" y="376788"/>
                    </a:cubicBezTo>
                    <a:cubicBezTo>
                      <a:pt x="190107" y="382328"/>
                      <a:pt x="194615" y="387023"/>
                      <a:pt x="199029" y="390873"/>
                    </a:cubicBezTo>
                    <a:cubicBezTo>
                      <a:pt x="203443" y="394723"/>
                      <a:pt x="209218" y="399465"/>
                      <a:pt x="216353" y="405099"/>
                    </a:cubicBezTo>
                    <a:cubicBezTo>
                      <a:pt x="210908" y="415992"/>
                      <a:pt x="200436" y="423786"/>
                      <a:pt x="184942" y="428481"/>
                    </a:cubicBezTo>
                    <a:cubicBezTo>
                      <a:pt x="169449" y="433177"/>
                      <a:pt x="153625" y="434257"/>
                      <a:pt x="137474" y="431721"/>
                    </a:cubicBezTo>
                    <a:cubicBezTo>
                      <a:pt x="121323" y="429186"/>
                      <a:pt x="108928" y="423974"/>
                      <a:pt x="100289" y="416086"/>
                    </a:cubicBezTo>
                    <a:cubicBezTo>
                      <a:pt x="98974" y="411767"/>
                      <a:pt x="96203" y="403550"/>
                      <a:pt x="91979" y="391437"/>
                    </a:cubicBezTo>
                    <a:cubicBezTo>
                      <a:pt x="87753" y="379323"/>
                      <a:pt x="84747" y="370449"/>
                      <a:pt x="82963" y="364815"/>
                    </a:cubicBezTo>
                    <a:cubicBezTo>
                      <a:pt x="81180" y="359181"/>
                      <a:pt x="79020" y="350823"/>
                      <a:pt x="76484" y="339743"/>
                    </a:cubicBezTo>
                    <a:cubicBezTo>
                      <a:pt x="73949" y="328662"/>
                      <a:pt x="72540" y="319178"/>
                      <a:pt x="72259" y="311290"/>
                    </a:cubicBezTo>
                    <a:cubicBezTo>
                      <a:pt x="71977" y="303402"/>
                      <a:pt x="72306" y="294153"/>
                      <a:pt x="73245" y="283541"/>
                    </a:cubicBezTo>
                    <a:cubicBezTo>
                      <a:pt x="74184" y="272930"/>
                      <a:pt x="76250" y="262554"/>
                      <a:pt x="79442" y="252412"/>
                    </a:cubicBezTo>
                    <a:lnTo>
                      <a:pt x="45073" y="252412"/>
                    </a:lnTo>
                    <a:cubicBezTo>
                      <a:pt x="32678" y="252412"/>
                      <a:pt x="22067" y="247999"/>
                      <a:pt x="13240" y="239172"/>
                    </a:cubicBezTo>
                    <a:cubicBezTo>
                      <a:pt x="4414" y="230345"/>
                      <a:pt x="0" y="219734"/>
                      <a:pt x="0" y="207339"/>
                    </a:cubicBezTo>
                    <a:lnTo>
                      <a:pt x="0" y="153250"/>
                    </a:lnTo>
                    <a:cubicBezTo>
                      <a:pt x="0" y="140855"/>
                      <a:pt x="4414" y="130244"/>
                      <a:pt x="13240" y="121417"/>
                    </a:cubicBezTo>
                    <a:cubicBezTo>
                      <a:pt x="22067" y="112590"/>
                      <a:pt x="32678" y="108177"/>
                      <a:pt x="45073" y="108177"/>
                    </a:cubicBezTo>
                    <a:lnTo>
                      <a:pt x="180295" y="108177"/>
                    </a:lnTo>
                    <a:cubicBezTo>
                      <a:pt x="261991" y="108177"/>
                      <a:pt x="346129" y="72118"/>
                      <a:pt x="432708" y="0"/>
                    </a:cubicBezTo>
                    <a:close/>
                    <a:moveTo>
                      <a:pt x="432708" y="45637"/>
                    </a:moveTo>
                    <a:cubicBezTo>
                      <a:pt x="358711" y="102355"/>
                      <a:pt x="286593" y="134564"/>
                      <a:pt x="216353" y="142264"/>
                    </a:cubicBezTo>
                    <a:lnTo>
                      <a:pt x="216353" y="218326"/>
                    </a:lnTo>
                    <a:cubicBezTo>
                      <a:pt x="287157" y="226213"/>
                      <a:pt x="359274" y="258234"/>
                      <a:pt x="432708" y="314389"/>
                    </a:cubicBezTo>
                    <a:lnTo>
                      <a:pt x="432708" y="456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311"/>
              <p:cNvSpPr/>
              <p:nvPr/>
            </p:nvSpPr>
            <p:spPr>
              <a:xfrm>
                <a:off x="4445763" y="3678992"/>
                <a:ext cx="355132" cy="545068"/>
              </a:xfrm>
              <a:custGeom>
                <a:avLst/>
                <a:gdLst/>
                <a:ahLst/>
                <a:cxnLst/>
                <a:rect l="l" t="t" r="r" b="b"/>
                <a:pathLst>
                  <a:path w="324530" h="468766">
                    <a:moveTo>
                      <a:pt x="72118" y="0"/>
                    </a:moveTo>
                    <a:lnTo>
                      <a:pt x="252412" y="0"/>
                    </a:lnTo>
                    <a:cubicBezTo>
                      <a:pt x="262178" y="0"/>
                      <a:pt x="270630" y="3568"/>
                      <a:pt x="277766" y="10705"/>
                    </a:cubicBezTo>
                    <a:cubicBezTo>
                      <a:pt x="284903" y="17842"/>
                      <a:pt x="288472" y="26293"/>
                      <a:pt x="288472" y="36059"/>
                    </a:cubicBezTo>
                    <a:cubicBezTo>
                      <a:pt x="288472" y="45825"/>
                      <a:pt x="284903" y="54276"/>
                      <a:pt x="277766" y="61413"/>
                    </a:cubicBezTo>
                    <a:cubicBezTo>
                      <a:pt x="270630" y="68549"/>
                      <a:pt x="262178" y="72118"/>
                      <a:pt x="252412" y="72118"/>
                    </a:cubicBezTo>
                    <a:lnTo>
                      <a:pt x="252412" y="216354"/>
                    </a:lnTo>
                    <a:cubicBezTo>
                      <a:pt x="271005" y="216354"/>
                      <a:pt x="287674" y="225603"/>
                      <a:pt x="302416" y="244102"/>
                    </a:cubicBezTo>
                    <a:cubicBezTo>
                      <a:pt x="317158" y="262601"/>
                      <a:pt x="324530" y="283401"/>
                      <a:pt x="324530" y="306501"/>
                    </a:cubicBezTo>
                    <a:cubicBezTo>
                      <a:pt x="324530" y="311384"/>
                      <a:pt x="322747" y="315609"/>
                      <a:pt x="319178" y="319178"/>
                    </a:cubicBezTo>
                    <a:cubicBezTo>
                      <a:pt x="315610" y="322746"/>
                      <a:pt x="311384" y="324530"/>
                      <a:pt x="306500" y="324530"/>
                    </a:cubicBezTo>
                    <a:lnTo>
                      <a:pt x="185647" y="324530"/>
                    </a:lnTo>
                    <a:lnTo>
                      <a:pt x="171280" y="460596"/>
                    </a:lnTo>
                    <a:cubicBezTo>
                      <a:pt x="170904" y="462850"/>
                      <a:pt x="169918" y="464775"/>
                      <a:pt x="168322" y="466372"/>
                    </a:cubicBezTo>
                    <a:cubicBezTo>
                      <a:pt x="166725" y="467968"/>
                      <a:pt x="164801" y="468766"/>
                      <a:pt x="162546" y="468766"/>
                    </a:cubicBezTo>
                    <a:lnTo>
                      <a:pt x="162265" y="468766"/>
                    </a:lnTo>
                    <a:cubicBezTo>
                      <a:pt x="157195" y="468766"/>
                      <a:pt x="154190" y="466231"/>
                      <a:pt x="153250" y="461160"/>
                    </a:cubicBezTo>
                    <a:lnTo>
                      <a:pt x="131841" y="324530"/>
                    </a:lnTo>
                    <a:lnTo>
                      <a:pt x="18029" y="324530"/>
                    </a:lnTo>
                    <a:cubicBezTo>
                      <a:pt x="13146" y="324530"/>
                      <a:pt x="8921" y="322746"/>
                      <a:pt x="5352" y="319178"/>
                    </a:cubicBezTo>
                    <a:cubicBezTo>
                      <a:pt x="1785" y="315609"/>
                      <a:pt x="0" y="311384"/>
                      <a:pt x="0" y="306501"/>
                    </a:cubicBezTo>
                    <a:cubicBezTo>
                      <a:pt x="0" y="283401"/>
                      <a:pt x="7372" y="262601"/>
                      <a:pt x="22114" y="244102"/>
                    </a:cubicBezTo>
                    <a:cubicBezTo>
                      <a:pt x="36857" y="225603"/>
                      <a:pt x="53525" y="216354"/>
                      <a:pt x="72118" y="216354"/>
                    </a:cubicBezTo>
                    <a:lnTo>
                      <a:pt x="72118" y="72118"/>
                    </a:lnTo>
                    <a:cubicBezTo>
                      <a:pt x="62352" y="72118"/>
                      <a:pt x="53902" y="68549"/>
                      <a:pt x="46764" y="61413"/>
                    </a:cubicBezTo>
                    <a:cubicBezTo>
                      <a:pt x="39627" y="54276"/>
                      <a:pt x="36060" y="45825"/>
                      <a:pt x="36060" y="36059"/>
                    </a:cubicBezTo>
                    <a:cubicBezTo>
                      <a:pt x="36060" y="26293"/>
                      <a:pt x="39627" y="17842"/>
                      <a:pt x="46764" y="10705"/>
                    </a:cubicBezTo>
                    <a:cubicBezTo>
                      <a:pt x="53902" y="3568"/>
                      <a:pt x="62352" y="0"/>
                      <a:pt x="72118" y="0"/>
                    </a:cubicBezTo>
                    <a:close/>
                    <a:moveTo>
                      <a:pt x="126206" y="72118"/>
                    </a:moveTo>
                    <a:cubicBezTo>
                      <a:pt x="123578" y="72118"/>
                      <a:pt x="121417" y="72963"/>
                      <a:pt x="119727" y="74653"/>
                    </a:cubicBezTo>
                    <a:cubicBezTo>
                      <a:pt x="118037" y="76343"/>
                      <a:pt x="117192" y="78503"/>
                      <a:pt x="117192" y="81133"/>
                    </a:cubicBezTo>
                    <a:lnTo>
                      <a:pt x="117192" y="207339"/>
                    </a:lnTo>
                    <a:cubicBezTo>
                      <a:pt x="117192" y="209968"/>
                      <a:pt x="118037" y="212128"/>
                      <a:pt x="119727" y="213818"/>
                    </a:cubicBezTo>
                    <a:cubicBezTo>
                      <a:pt x="121417" y="215508"/>
                      <a:pt x="123578" y="216354"/>
                      <a:pt x="126206" y="216354"/>
                    </a:cubicBezTo>
                    <a:cubicBezTo>
                      <a:pt x="128836" y="216354"/>
                      <a:pt x="130996" y="215508"/>
                      <a:pt x="132686" y="213818"/>
                    </a:cubicBezTo>
                    <a:cubicBezTo>
                      <a:pt x="134376" y="212128"/>
                      <a:pt x="135221" y="209968"/>
                      <a:pt x="135221" y="207339"/>
                    </a:cubicBezTo>
                    <a:lnTo>
                      <a:pt x="135221" y="81133"/>
                    </a:lnTo>
                    <a:cubicBezTo>
                      <a:pt x="135221" y="78503"/>
                      <a:pt x="134376" y="76343"/>
                      <a:pt x="132686" y="74653"/>
                    </a:cubicBezTo>
                    <a:cubicBezTo>
                      <a:pt x="130996" y="72963"/>
                      <a:pt x="128836" y="72118"/>
                      <a:pt x="126206" y="72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57"/>
              <p:cNvSpPr/>
              <p:nvPr/>
            </p:nvSpPr>
            <p:spPr>
              <a:xfrm>
                <a:off x="2588105" y="3768831"/>
                <a:ext cx="1710901" cy="1579295"/>
              </a:xfrm>
              <a:prstGeom prst="roundRect">
                <a:avLst>
                  <a:gd name="adj" fmla="val 5729"/>
                </a:avLst>
              </a:prstGeom>
              <a:solidFill>
                <a:srgbClr val="1B5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Shape 518"/>
          <p:cNvGrpSpPr>
            <a:grpSpLocks/>
          </p:cNvGrpSpPr>
          <p:nvPr/>
        </p:nvGrpSpPr>
        <p:grpSpPr bwMode="auto">
          <a:xfrm>
            <a:off x="1247642" y="4112191"/>
            <a:ext cx="1014432" cy="747273"/>
            <a:chOff x="3936375" y="3703750"/>
            <a:chExt cx="453050" cy="332175"/>
          </a:xfrm>
        </p:grpSpPr>
        <p:sp>
          <p:nvSpPr>
            <p:cNvPr id="41" name="Shape 519"/>
            <p:cNvSpPr>
              <a:spLocks noChangeArrowheads="1"/>
            </p:cNvSpPr>
            <p:nvPr/>
          </p:nvSpPr>
          <p:spPr bwMode="auto">
            <a:xfrm>
              <a:off x="3936375" y="3703750"/>
              <a:ext cx="453050" cy="332175"/>
            </a:xfrm>
            <a:custGeom>
              <a:avLst/>
              <a:gdLst>
                <a:gd name="T0" fmla="*/ 2147483646 w 18122"/>
                <a:gd name="T1" fmla="*/ 0 h 13287"/>
                <a:gd name="T2" fmla="*/ 2147483646 w 18122"/>
                <a:gd name="T3" fmla="*/ 2147483646 h 13287"/>
                <a:gd name="T4" fmla="*/ 2147483646 w 18122"/>
                <a:gd name="T5" fmla="*/ 2147483646 h 13287"/>
                <a:gd name="T6" fmla="*/ 2147483646 w 18122"/>
                <a:gd name="T7" fmla="*/ 2147483646 h 13287"/>
                <a:gd name="T8" fmla="*/ 2147483646 w 18122"/>
                <a:gd name="T9" fmla="*/ 2147483646 h 13287"/>
                <a:gd name="T10" fmla="*/ 2147483646 w 18122"/>
                <a:gd name="T11" fmla="*/ 2147483646 h 13287"/>
                <a:gd name="T12" fmla="*/ 0 w 18122"/>
                <a:gd name="T13" fmla="*/ 2147483646 h 13287"/>
                <a:gd name="T14" fmla="*/ 0 w 18122"/>
                <a:gd name="T15" fmla="*/ 2147483646 h 13287"/>
                <a:gd name="T16" fmla="*/ 0 w 18122"/>
                <a:gd name="T17" fmla="*/ 2147483646 h 13287"/>
                <a:gd name="T18" fmla="*/ 0 w 18122"/>
                <a:gd name="T19" fmla="*/ 2147483646 h 13287"/>
                <a:gd name="T20" fmla="*/ 2147483646 w 18122"/>
                <a:gd name="T21" fmla="*/ 2147483646 h 13287"/>
                <a:gd name="T22" fmla="*/ 2147483646 w 18122"/>
                <a:gd name="T23" fmla="*/ 2147483646 h 13287"/>
                <a:gd name="T24" fmla="*/ 2147483646 w 18122"/>
                <a:gd name="T25" fmla="*/ 2147483646 h 13287"/>
                <a:gd name="T26" fmla="*/ 2147483646 w 18122"/>
                <a:gd name="T27" fmla="*/ 2147483646 h 13287"/>
                <a:gd name="T28" fmla="*/ 2147483646 w 18122"/>
                <a:gd name="T29" fmla="*/ 2147483646 h 13287"/>
                <a:gd name="T30" fmla="*/ 2147483646 w 18122"/>
                <a:gd name="T31" fmla="*/ 2147483646 h 13287"/>
                <a:gd name="T32" fmla="*/ 2147483646 w 18122"/>
                <a:gd name="T33" fmla="*/ 2147483646 h 13287"/>
                <a:gd name="T34" fmla="*/ 2147483646 w 18122"/>
                <a:gd name="T35" fmla="*/ 2147483646 h 13287"/>
                <a:gd name="T36" fmla="*/ 2147483646 w 18122"/>
                <a:gd name="T37" fmla="*/ 2147483646 h 13287"/>
                <a:gd name="T38" fmla="*/ 2147483646 w 18122"/>
                <a:gd name="T39" fmla="*/ 2147483646 h 13287"/>
                <a:gd name="T40" fmla="*/ 2147483646 w 18122"/>
                <a:gd name="T41" fmla="*/ 2147483646 h 13287"/>
                <a:gd name="T42" fmla="*/ 2147483646 w 18122"/>
                <a:gd name="T43" fmla="*/ 2147483646 h 13287"/>
                <a:gd name="T44" fmla="*/ 2147483646 w 18122"/>
                <a:gd name="T45" fmla="*/ 2147483646 h 13287"/>
                <a:gd name="T46" fmla="*/ 2147483646 w 18122"/>
                <a:gd name="T47" fmla="*/ 2147483646 h 13287"/>
                <a:gd name="T48" fmla="*/ 2147483646 w 18122"/>
                <a:gd name="T49" fmla="*/ 2147483646 h 13287"/>
                <a:gd name="T50" fmla="*/ 2147483646 w 18122"/>
                <a:gd name="T51" fmla="*/ 2147483646 h 13287"/>
                <a:gd name="T52" fmla="*/ 2147483646 w 18122"/>
                <a:gd name="T53" fmla="*/ 2147483646 h 13287"/>
                <a:gd name="T54" fmla="*/ 2147483646 w 18122"/>
                <a:gd name="T55" fmla="*/ 2147483646 h 13287"/>
                <a:gd name="T56" fmla="*/ 2147483646 w 18122"/>
                <a:gd name="T57" fmla="*/ 2147483646 h 13287"/>
                <a:gd name="T58" fmla="*/ 2147483646 w 18122"/>
                <a:gd name="T59" fmla="*/ 2147483646 h 13287"/>
                <a:gd name="T60" fmla="*/ 2147483646 w 18122"/>
                <a:gd name="T61" fmla="*/ 2147483646 h 13287"/>
                <a:gd name="T62" fmla="*/ 2147483646 w 18122"/>
                <a:gd name="T63" fmla="*/ 2147483646 h 13287"/>
                <a:gd name="T64" fmla="*/ 2147483646 w 18122"/>
                <a:gd name="T65" fmla="*/ 2147483646 h 13287"/>
                <a:gd name="T66" fmla="*/ 2147483646 w 18122"/>
                <a:gd name="T67" fmla="*/ 2147483646 h 13287"/>
                <a:gd name="T68" fmla="*/ 2147483646 w 18122"/>
                <a:gd name="T69" fmla="*/ 2147483646 h 13287"/>
                <a:gd name="T70" fmla="*/ 2147483646 w 18122"/>
                <a:gd name="T71" fmla="*/ 2147483646 h 13287"/>
                <a:gd name="T72" fmla="*/ 2147483646 w 18122"/>
                <a:gd name="T73" fmla="*/ 2147483646 h 13287"/>
                <a:gd name="T74" fmla="*/ 2147483646 w 18122"/>
                <a:gd name="T75" fmla="*/ 2147483646 h 13287"/>
                <a:gd name="T76" fmla="*/ 2147483646 w 18122"/>
                <a:gd name="T77" fmla="*/ 2147483646 h 13287"/>
                <a:gd name="T78" fmla="*/ 2147483646 w 18122"/>
                <a:gd name="T79" fmla="*/ 0 h 13287"/>
                <a:gd name="T80" fmla="*/ 2147483646 w 18122"/>
                <a:gd name="T81" fmla="*/ 0 h 13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22"/>
                <a:gd name="T124" fmla="*/ 0 h 13287"/>
                <a:gd name="T125" fmla="*/ 18122 w 18122"/>
                <a:gd name="T126" fmla="*/ 13287 h 13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Shape 520"/>
            <p:cNvSpPr>
              <a:spLocks noChangeArrowheads="1"/>
            </p:cNvSpPr>
            <p:nvPr/>
          </p:nvSpPr>
          <p:spPr bwMode="auto">
            <a:xfrm>
              <a:off x="3988875" y="3864325"/>
              <a:ext cx="77575" cy="133125"/>
            </a:xfrm>
            <a:custGeom>
              <a:avLst/>
              <a:gdLst>
                <a:gd name="T0" fmla="*/ 2147483646 w 3103"/>
                <a:gd name="T1" fmla="*/ 2147483646 h 5325"/>
                <a:gd name="T2" fmla="*/ 2147483646 w 3103"/>
                <a:gd name="T3" fmla="*/ 2147483646 h 5325"/>
                <a:gd name="T4" fmla="*/ 2147483646 w 3103"/>
                <a:gd name="T5" fmla="*/ 2147483646 h 5325"/>
                <a:gd name="T6" fmla="*/ 2147483646 w 3103"/>
                <a:gd name="T7" fmla="*/ 2147483646 h 5325"/>
                <a:gd name="T8" fmla="*/ 2147483646 w 3103"/>
                <a:gd name="T9" fmla="*/ 2147483646 h 5325"/>
                <a:gd name="T10" fmla="*/ 2147483646 w 3103"/>
                <a:gd name="T11" fmla="*/ 2147483646 h 5325"/>
                <a:gd name="T12" fmla="*/ 2147483646 w 3103"/>
                <a:gd name="T13" fmla="*/ 2147483646 h 5325"/>
                <a:gd name="T14" fmla="*/ 0 w 3103"/>
                <a:gd name="T15" fmla="*/ 2147483646 h 5325"/>
                <a:gd name="T16" fmla="*/ 0 w 3103"/>
                <a:gd name="T17" fmla="*/ 2147483646 h 5325"/>
                <a:gd name="T18" fmla="*/ 0 w 3103"/>
                <a:gd name="T19" fmla="*/ 2147483646 h 5325"/>
                <a:gd name="T20" fmla="*/ 2147483646 w 3103"/>
                <a:gd name="T21" fmla="*/ 2147483646 h 5325"/>
                <a:gd name="T22" fmla="*/ 2147483646 w 3103"/>
                <a:gd name="T23" fmla="*/ 2147483646 h 5325"/>
                <a:gd name="T24" fmla="*/ 2147483646 w 3103"/>
                <a:gd name="T25" fmla="*/ 2147483646 h 5325"/>
                <a:gd name="T26" fmla="*/ 2147483646 w 3103"/>
                <a:gd name="T27" fmla="*/ 2147483646 h 5325"/>
                <a:gd name="T28" fmla="*/ 2147483646 w 3103"/>
                <a:gd name="T29" fmla="*/ 2147483646 h 5325"/>
                <a:gd name="T30" fmla="*/ 2147483646 w 3103"/>
                <a:gd name="T31" fmla="*/ 2147483646 h 5325"/>
                <a:gd name="T32" fmla="*/ 2147483646 w 3103"/>
                <a:gd name="T33" fmla="*/ 2147483646 h 5325"/>
                <a:gd name="T34" fmla="*/ 2147483646 w 3103"/>
                <a:gd name="T35" fmla="*/ 2147483646 h 5325"/>
                <a:gd name="T36" fmla="*/ 2147483646 w 3103"/>
                <a:gd name="T37" fmla="*/ 2147483646 h 5325"/>
                <a:gd name="T38" fmla="*/ 2147483646 w 3103"/>
                <a:gd name="T39" fmla="*/ 2147483646 h 5325"/>
                <a:gd name="T40" fmla="*/ 2147483646 w 3103"/>
                <a:gd name="T41" fmla="*/ 2147483646 h 5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03"/>
                <a:gd name="T64" fmla="*/ 0 h 5325"/>
                <a:gd name="T65" fmla="*/ 3103 w 3103"/>
                <a:gd name="T66" fmla="*/ 5325 h 5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Shape 521"/>
            <p:cNvSpPr>
              <a:spLocks noChangeArrowheads="1"/>
            </p:cNvSpPr>
            <p:nvPr/>
          </p:nvSpPr>
          <p:spPr bwMode="auto">
            <a:xfrm>
              <a:off x="4259350" y="3864325"/>
              <a:ext cx="77575" cy="133125"/>
            </a:xfrm>
            <a:custGeom>
              <a:avLst/>
              <a:gdLst>
                <a:gd name="T0" fmla="*/ 2147483646 w 3103"/>
                <a:gd name="T1" fmla="*/ 2147483646 h 5325"/>
                <a:gd name="T2" fmla="*/ 2147483646 w 3103"/>
                <a:gd name="T3" fmla="*/ 2147483646 h 5325"/>
                <a:gd name="T4" fmla="*/ 2147483646 w 3103"/>
                <a:gd name="T5" fmla="*/ 2147483646 h 5325"/>
                <a:gd name="T6" fmla="*/ 2147483646 w 3103"/>
                <a:gd name="T7" fmla="*/ 2147483646 h 5325"/>
                <a:gd name="T8" fmla="*/ 2147483646 w 3103"/>
                <a:gd name="T9" fmla="*/ 2147483646 h 5325"/>
                <a:gd name="T10" fmla="*/ 2147483646 w 3103"/>
                <a:gd name="T11" fmla="*/ 2147483646 h 5325"/>
                <a:gd name="T12" fmla="*/ 2147483646 w 3103"/>
                <a:gd name="T13" fmla="*/ 2147483646 h 5325"/>
                <a:gd name="T14" fmla="*/ 2147483646 w 3103"/>
                <a:gd name="T15" fmla="*/ 2147483646 h 5325"/>
                <a:gd name="T16" fmla="*/ 2147483646 w 3103"/>
                <a:gd name="T17" fmla="*/ 2147483646 h 5325"/>
                <a:gd name="T18" fmla="*/ 2147483646 w 3103"/>
                <a:gd name="T19" fmla="*/ 2147483646 h 5325"/>
                <a:gd name="T20" fmla="*/ 2147483646 w 3103"/>
                <a:gd name="T21" fmla="*/ 2147483646 h 5325"/>
                <a:gd name="T22" fmla="*/ 2147483646 w 3103"/>
                <a:gd name="T23" fmla="*/ 2147483646 h 5325"/>
                <a:gd name="T24" fmla="*/ 2147483646 w 3103"/>
                <a:gd name="T25" fmla="*/ 2147483646 h 5325"/>
                <a:gd name="T26" fmla="*/ 2147483646 w 3103"/>
                <a:gd name="T27" fmla="*/ 2147483646 h 5325"/>
                <a:gd name="T28" fmla="*/ 2147483646 w 3103"/>
                <a:gd name="T29" fmla="*/ 2147483646 h 5325"/>
                <a:gd name="T30" fmla="*/ 2147483646 w 3103"/>
                <a:gd name="T31" fmla="*/ 2147483646 h 5325"/>
                <a:gd name="T32" fmla="*/ 2147483646 w 3103"/>
                <a:gd name="T33" fmla="*/ 2147483646 h 5325"/>
                <a:gd name="T34" fmla="*/ 2147483646 w 3103"/>
                <a:gd name="T35" fmla="*/ 2147483646 h 5325"/>
                <a:gd name="T36" fmla="*/ 2147483646 w 3103"/>
                <a:gd name="T37" fmla="*/ 2147483646 h 5325"/>
                <a:gd name="T38" fmla="*/ 2147483646 w 3103"/>
                <a:gd name="T39" fmla="*/ 2147483646 h 5325"/>
                <a:gd name="T40" fmla="*/ 2147483646 w 3103"/>
                <a:gd name="T41" fmla="*/ 2147483646 h 5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03"/>
                <a:gd name="T64" fmla="*/ 0 h 5325"/>
                <a:gd name="T65" fmla="*/ 3103 w 3103"/>
                <a:gd name="T66" fmla="*/ 5325 h 5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Shape 522"/>
            <p:cNvSpPr>
              <a:spLocks noChangeArrowheads="1"/>
            </p:cNvSpPr>
            <p:nvPr/>
          </p:nvSpPr>
          <p:spPr bwMode="auto">
            <a:xfrm>
              <a:off x="4078625" y="3717800"/>
              <a:ext cx="77575" cy="279650"/>
            </a:xfrm>
            <a:custGeom>
              <a:avLst/>
              <a:gdLst>
                <a:gd name="T0" fmla="*/ 2147483646 w 3103"/>
                <a:gd name="T1" fmla="*/ 0 h 11186"/>
                <a:gd name="T2" fmla="*/ 2147483646 w 3103"/>
                <a:gd name="T3" fmla="*/ 2147483646 h 11186"/>
                <a:gd name="T4" fmla="*/ 2147483646 w 3103"/>
                <a:gd name="T5" fmla="*/ 2147483646 h 11186"/>
                <a:gd name="T6" fmla="*/ 2147483646 w 3103"/>
                <a:gd name="T7" fmla="*/ 2147483646 h 11186"/>
                <a:gd name="T8" fmla="*/ 2147483646 w 3103"/>
                <a:gd name="T9" fmla="*/ 2147483646 h 11186"/>
                <a:gd name="T10" fmla="*/ 2147483646 w 3103"/>
                <a:gd name="T11" fmla="*/ 2147483646 h 11186"/>
                <a:gd name="T12" fmla="*/ 2147483646 w 3103"/>
                <a:gd name="T13" fmla="*/ 2147483646 h 11186"/>
                <a:gd name="T14" fmla="*/ 2147483646 w 3103"/>
                <a:gd name="T15" fmla="*/ 2147483646 h 11186"/>
                <a:gd name="T16" fmla="*/ 2147483646 w 3103"/>
                <a:gd name="T17" fmla="*/ 2147483646 h 11186"/>
                <a:gd name="T18" fmla="*/ 2147483646 w 3103"/>
                <a:gd name="T19" fmla="*/ 2147483646 h 11186"/>
                <a:gd name="T20" fmla="*/ 2147483646 w 3103"/>
                <a:gd name="T21" fmla="*/ 2147483646 h 11186"/>
                <a:gd name="T22" fmla="*/ 2147483646 w 3103"/>
                <a:gd name="T23" fmla="*/ 2147483646 h 11186"/>
                <a:gd name="T24" fmla="*/ 2147483646 w 3103"/>
                <a:gd name="T25" fmla="*/ 2147483646 h 11186"/>
                <a:gd name="T26" fmla="*/ 2147483646 w 3103"/>
                <a:gd name="T27" fmla="*/ 2147483646 h 11186"/>
                <a:gd name="T28" fmla="*/ 2147483646 w 3103"/>
                <a:gd name="T29" fmla="*/ 2147483646 h 11186"/>
                <a:gd name="T30" fmla="*/ 2147483646 w 3103"/>
                <a:gd name="T31" fmla="*/ 2147483646 h 11186"/>
                <a:gd name="T32" fmla="*/ 2147483646 w 3103"/>
                <a:gd name="T33" fmla="*/ 2147483646 h 11186"/>
                <a:gd name="T34" fmla="*/ 2147483646 w 3103"/>
                <a:gd name="T35" fmla="*/ 2147483646 h 11186"/>
                <a:gd name="T36" fmla="*/ 2147483646 w 3103"/>
                <a:gd name="T37" fmla="*/ 2147483646 h 11186"/>
                <a:gd name="T38" fmla="*/ 2147483646 w 3103"/>
                <a:gd name="T39" fmla="*/ 0 h 11186"/>
                <a:gd name="T40" fmla="*/ 2147483646 w 3103"/>
                <a:gd name="T41" fmla="*/ 0 h 111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03"/>
                <a:gd name="T64" fmla="*/ 0 h 11186"/>
                <a:gd name="T65" fmla="*/ 3103 w 3103"/>
                <a:gd name="T66" fmla="*/ 11186 h 111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Shape 523"/>
            <p:cNvSpPr>
              <a:spLocks noChangeArrowheads="1"/>
            </p:cNvSpPr>
            <p:nvPr/>
          </p:nvSpPr>
          <p:spPr bwMode="auto">
            <a:xfrm>
              <a:off x="4168375" y="3788625"/>
              <a:ext cx="78175" cy="208825"/>
            </a:xfrm>
            <a:custGeom>
              <a:avLst/>
              <a:gdLst>
                <a:gd name="T0" fmla="*/ 2147483646 w 3127"/>
                <a:gd name="T1" fmla="*/ 0 h 8353"/>
                <a:gd name="T2" fmla="*/ 2147483646 w 3127"/>
                <a:gd name="T3" fmla="*/ 2147483646 h 8353"/>
                <a:gd name="T4" fmla="*/ 2147483646 w 3127"/>
                <a:gd name="T5" fmla="*/ 2147483646 h 8353"/>
                <a:gd name="T6" fmla="*/ 2147483646 w 3127"/>
                <a:gd name="T7" fmla="*/ 2147483646 h 8353"/>
                <a:gd name="T8" fmla="*/ 2147483646 w 3127"/>
                <a:gd name="T9" fmla="*/ 2147483646 h 8353"/>
                <a:gd name="T10" fmla="*/ 2147483646 w 3127"/>
                <a:gd name="T11" fmla="*/ 2147483646 h 8353"/>
                <a:gd name="T12" fmla="*/ 2147483646 w 3127"/>
                <a:gd name="T13" fmla="*/ 2147483646 h 8353"/>
                <a:gd name="T14" fmla="*/ 2147483646 w 3127"/>
                <a:gd name="T15" fmla="*/ 2147483646 h 8353"/>
                <a:gd name="T16" fmla="*/ 2147483646 w 3127"/>
                <a:gd name="T17" fmla="*/ 2147483646 h 8353"/>
                <a:gd name="T18" fmla="*/ 2147483646 w 3127"/>
                <a:gd name="T19" fmla="*/ 2147483646 h 8353"/>
                <a:gd name="T20" fmla="*/ 2147483646 w 3127"/>
                <a:gd name="T21" fmla="*/ 2147483646 h 8353"/>
                <a:gd name="T22" fmla="*/ 2147483646 w 3127"/>
                <a:gd name="T23" fmla="*/ 2147483646 h 8353"/>
                <a:gd name="T24" fmla="*/ 2147483646 w 3127"/>
                <a:gd name="T25" fmla="*/ 2147483646 h 8353"/>
                <a:gd name="T26" fmla="*/ 2147483646 w 3127"/>
                <a:gd name="T27" fmla="*/ 2147483646 h 8353"/>
                <a:gd name="T28" fmla="*/ 2147483646 w 3127"/>
                <a:gd name="T29" fmla="*/ 2147483646 h 8353"/>
                <a:gd name="T30" fmla="*/ 2147483646 w 3127"/>
                <a:gd name="T31" fmla="*/ 2147483646 h 8353"/>
                <a:gd name="T32" fmla="*/ 2147483646 w 3127"/>
                <a:gd name="T33" fmla="*/ 2147483646 h 8353"/>
                <a:gd name="T34" fmla="*/ 2147483646 w 3127"/>
                <a:gd name="T35" fmla="*/ 2147483646 h 8353"/>
                <a:gd name="T36" fmla="*/ 2147483646 w 3127"/>
                <a:gd name="T37" fmla="*/ 2147483646 h 8353"/>
                <a:gd name="T38" fmla="*/ 2147483646 w 3127"/>
                <a:gd name="T39" fmla="*/ 0 h 8353"/>
                <a:gd name="T40" fmla="*/ 2147483646 w 3127"/>
                <a:gd name="T41" fmla="*/ 0 h 83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27"/>
                <a:gd name="T64" fmla="*/ 0 h 8353"/>
                <a:gd name="T65" fmla="*/ 3127 w 3127"/>
                <a:gd name="T66" fmla="*/ 8353 h 83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Группа 44"/>
          <p:cNvGrpSpPr/>
          <p:nvPr/>
        </p:nvGrpSpPr>
        <p:grpSpPr>
          <a:xfrm>
            <a:off x="2534280" y="3630249"/>
            <a:ext cx="561019" cy="746892"/>
            <a:chOff x="6858000" y="646113"/>
            <a:chExt cx="1579563" cy="2409825"/>
          </a:xfrm>
          <a:solidFill>
            <a:schemeClr val="bg1"/>
          </a:solidFill>
        </p:grpSpPr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7240588" y="2495551"/>
              <a:ext cx="814388" cy="190500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2"/>
                </a:cxn>
                <a:cxn ang="0">
                  <a:pos x="1477" y="10"/>
                </a:cxn>
                <a:cxn ang="0">
                  <a:pos x="1500" y="24"/>
                </a:cxn>
                <a:cxn ang="0">
                  <a:pos x="1520" y="43"/>
                </a:cxn>
                <a:cxn ang="0">
                  <a:pos x="1534" y="68"/>
                </a:cxn>
                <a:cxn ang="0">
                  <a:pos x="1540" y="95"/>
                </a:cxn>
                <a:cxn ang="0">
                  <a:pos x="1539" y="125"/>
                </a:cxn>
                <a:cxn ang="0">
                  <a:pos x="1531" y="151"/>
                </a:cxn>
                <a:cxn ang="0">
                  <a:pos x="1517" y="173"/>
                </a:cxn>
                <a:cxn ang="0">
                  <a:pos x="1498" y="192"/>
                </a:cxn>
                <a:cxn ang="0">
                  <a:pos x="1473" y="206"/>
                </a:cxn>
                <a:cxn ang="0">
                  <a:pos x="1445" y="213"/>
                </a:cxn>
                <a:cxn ang="0">
                  <a:pos x="117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5"/>
                </a:cxn>
                <a:cxn ang="0">
                  <a:pos x="18" y="315"/>
                </a:cxn>
                <a:cxn ang="0">
                  <a:pos x="5" y="293"/>
                </a:cxn>
                <a:cxn ang="0">
                  <a:pos x="0" y="267"/>
                </a:cxn>
                <a:cxn ang="0">
                  <a:pos x="0" y="238"/>
                </a:cxn>
                <a:cxn ang="0">
                  <a:pos x="8" y="212"/>
                </a:cxn>
                <a:cxn ang="0">
                  <a:pos x="22" y="188"/>
                </a:cxn>
                <a:cxn ang="0">
                  <a:pos x="43" y="169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2"/>
                  </a:lnTo>
                  <a:lnTo>
                    <a:pt x="1477" y="10"/>
                  </a:lnTo>
                  <a:lnTo>
                    <a:pt x="1500" y="24"/>
                  </a:lnTo>
                  <a:lnTo>
                    <a:pt x="1520" y="43"/>
                  </a:lnTo>
                  <a:lnTo>
                    <a:pt x="1534" y="68"/>
                  </a:lnTo>
                  <a:lnTo>
                    <a:pt x="1540" y="95"/>
                  </a:lnTo>
                  <a:lnTo>
                    <a:pt x="1539" y="125"/>
                  </a:lnTo>
                  <a:lnTo>
                    <a:pt x="1531" y="151"/>
                  </a:lnTo>
                  <a:lnTo>
                    <a:pt x="1517" y="173"/>
                  </a:lnTo>
                  <a:lnTo>
                    <a:pt x="1498" y="192"/>
                  </a:lnTo>
                  <a:lnTo>
                    <a:pt x="1473" y="206"/>
                  </a:lnTo>
                  <a:lnTo>
                    <a:pt x="1445" y="213"/>
                  </a:lnTo>
                  <a:lnTo>
                    <a:pt x="117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5"/>
                  </a:lnTo>
                  <a:lnTo>
                    <a:pt x="18" y="315"/>
                  </a:lnTo>
                  <a:lnTo>
                    <a:pt x="5" y="293"/>
                  </a:lnTo>
                  <a:lnTo>
                    <a:pt x="0" y="267"/>
                  </a:lnTo>
                  <a:lnTo>
                    <a:pt x="0" y="238"/>
                  </a:lnTo>
                  <a:lnTo>
                    <a:pt x="8" y="212"/>
                  </a:lnTo>
                  <a:lnTo>
                    <a:pt x="22" y="188"/>
                  </a:lnTo>
                  <a:lnTo>
                    <a:pt x="43" y="169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7240588" y="2686051"/>
              <a:ext cx="814388" cy="192088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0"/>
                </a:cxn>
                <a:cxn ang="0">
                  <a:pos x="1477" y="8"/>
                </a:cxn>
                <a:cxn ang="0">
                  <a:pos x="1500" y="22"/>
                </a:cxn>
                <a:cxn ang="0">
                  <a:pos x="1520" y="43"/>
                </a:cxn>
                <a:cxn ang="0">
                  <a:pos x="1534" y="67"/>
                </a:cxn>
                <a:cxn ang="0">
                  <a:pos x="1540" y="94"/>
                </a:cxn>
                <a:cxn ang="0">
                  <a:pos x="1540" y="119"/>
                </a:cxn>
                <a:cxn ang="0">
                  <a:pos x="1535" y="143"/>
                </a:cxn>
                <a:cxn ang="0">
                  <a:pos x="1524" y="163"/>
                </a:cxn>
                <a:cxn ang="0">
                  <a:pos x="1509" y="181"/>
                </a:cxn>
                <a:cxn ang="0">
                  <a:pos x="1491" y="196"/>
                </a:cxn>
                <a:cxn ang="0">
                  <a:pos x="1470" y="206"/>
                </a:cxn>
                <a:cxn ang="0">
                  <a:pos x="1445" y="212"/>
                </a:cxn>
                <a:cxn ang="0">
                  <a:pos x="117" y="359"/>
                </a:cxn>
                <a:cxn ang="0">
                  <a:pos x="113" y="359"/>
                </a:cxn>
                <a:cxn ang="0">
                  <a:pos x="109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3"/>
                </a:cxn>
                <a:cxn ang="0">
                  <a:pos x="18" y="314"/>
                </a:cxn>
                <a:cxn ang="0">
                  <a:pos x="5" y="292"/>
                </a:cxn>
                <a:cxn ang="0">
                  <a:pos x="0" y="265"/>
                </a:cxn>
                <a:cxn ang="0">
                  <a:pos x="0" y="236"/>
                </a:cxn>
                <a:cxn ang="0">
                  <a:pos x="8" y="210"/>
                </a:cxn>
                <a:cxn ang="0">
                  <a:pos x="22" y="187"/>
                </a:cxn>
                <a:cxn ang="0">
                  <a:pos x="43" y="167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0"/>
                  </a:lnTo>
                  <a:lnTo>
                    <a:pt x="1477" y="8"/>
                  </a:lnTo>
                  <a:lnTo>
                    <a:pt x="1500" y="22"/>
                  </a:lnTo>
                  <a:lnTo>
                    <a:pt x="1520" y="43"/>
                  </a:lnTo>
                  <a:lnTo>
                    <a:pt x="1534" y="67"/>
                  </a:lnTo>
                  <a:lnTo>
                    <a:pt x="1540" y="94"/>
                  </a:lnTo>
                  <a:lnTo>
                    <a:pt x="1540" y="119"/>
                  </a:lnTo>
                  <a:lnTo>
                    <a:pt x="1535" y="143"/>
                  </a:lnTo>
                  <a:lnTo>
                    <a:pt x="1524" y="163"/>
                  </a:lnTo>
                  <a:lnTo>
                    <a:pt x="1509" y="181"/>
                  </a:lnTo>
                  <a:lnTo>
                    <a:pt x="1491" y="196"/>
                  </a:lnTo>
                  <a:lnTo>
                    <a:pt x="1470" y="206"/>
                  </a:lnTo>
                  <a:lnTo>
                    <a:pt x="1445" y="212"/>
                  </a:lnTo>
                  <a:lnTo>
                    <a:pt x="117" y="359"/>
                  </a:lnTo>
                  <a:lnTo>
                    <a:pt x="113" y="359"/>
                  </a:lnTo>
                  <a:lnTo>
                    <a:pt x="109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3"/>
                  </a:lnTo>
                  <a:lnTo>
                    <a:pt x="18" y="314"/>
                  </a:lnTo>
                  <a:lnTo>
                    <a:pt x="5" y="292"/>
                  </a:lnTo>
                  <a:lnTo>
                    <a:pt x="0" y="265"/>
                  </a:lnTo>
                  <a:lnTo>
                    <a:pt x="0" y="236"/>
                  </a:lnTo>
                  <a:lnTo>
                    <a:pt x="8" y="210"/>
                  </a:lnTo>
                  <a:lnTo>
                    <a:pt x="22" y="187"/>
                  </a:lnTo>
                  <a:lnTo>
                    <a:pt x="43" y="167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7378700" y="2894013"/>
              <a:ext cx="538163" cy="161925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928" y="1"/>
                </a:cxn>
                <a:cxn ang="0">
                  <a:pos x="955" y="9"/>
                </a:cxn>
                <a:cxn ang="0">
                  <a:pos x="978" y="23"/>
                </a:cxn>
                <a:cxn ang="0">
                  <a:pos x="998" y="42"/>
                </a:cxn>
                <a:cxn ang="0">
                  <a:pos x="1011" y="67"/>
                </a:cxn>
                <a:cxn ang="0">
                  <a:pos x="1018" y="95"/>
                </a:cxn>
                <a:cxn ang="0">
                  <a:pos x="1017" y="124"/>
                </a:cxn>
                <a:cxn ang="0">
                  <a:pos x="1009" y="150"/>
                </a:cxn>
                <a:cxn ang="0">
                  <a:pos x="995" y="172"/>
                </a:cxn>
                <a:cxn ang="0">
                  <a:pos x="975" y="192"/>
                </a:cxn>
                <a:cxn ang="0">
                  <a:pos x="952" y="206"/>
                </a:cxn>
                <a:cxn ang="0">
                  <a:pos x="924" y="212"/>
                </a:cxn>
                <a:cxn ang="0">
                  <a:pos x="117" y="304"/>
                </a:cxn>
                <a:cxn ang="0">
                  <a:pos x="112" y="305"/>
                </a:cxn>
                <a:cxn ang="0">
                  <a:pos x="106" y="305"/>
                </a:cxn>
                <a:cxn ang="0">
                  <a:pos x="80" y="302"/>
                </a:cxn>
                <a:cxn ang="0">
                  <a:pos x="57" y="293"/>
                </a:cxn>
                <a:cxn ang="0">
                  <a:pos x="34" y="279"/>
                </a:cxn>
                <a:cxn ang="0">
                  <a:pos x="18" y="259"/>
                </a:cxn>
                <a:cxn ang="0">
                  <a:pos x="5" y="236"/>
                </a:cxn>
                <a:cxn ang="0">
                  <a:pos x="0" y="210"/>
                </a:cxn>
                <a:cxn ang="0">
                  <a:pos x="0" y="181"/>
                </a:cxn>
                <a:cxn ang="0">
                  <a:pos x="8" y="154"/>
                </a:cxn>
                <a:cxn ang="0">
                  <a:pos x="22" y="132"/>
                </a:cxn>
                <a:cxn ang="0">
                  <a:pos x="43" y="113"/>
                </a:cxn>
                <a:cxn ang="0">
                  <a:pos x="66" y="99"/>
                </a:cxn>
                <a:cxn ang="0">
                  <a:pos x="94" y="92"/>
                </a:cxn>
                <a:cxn ang="0">
                  <a:pos x="899" y="0"/>
                </a:cxn>
              </a:cxnLst>
              <a:rect l="0" t="0" r="r" b="b"/>
              <a:pathLst>
                <a:path w="1018" h="305">
                  <a:moveTo>
                    <a:pt x="899" y="0"/>
                  </a:moveTo>
                  <a:lnTo>
                    <a:pt x="928" y="1"/>
                  </a:lnTo>
                  <a:lnTo>
                    <a:pt x="955" y="9"/>
                  </a:lnTo>
                  <a:lnTo>
                    <a:pt x="978" y="23"/>
                  </a:lnTo>
                  <a:lnTo>
                    <a:pt x="998" y="42"/>
                  </a:lnTo>
                  <a:lnTo>
                    <a:pt x="1011" y="67"/>
                  </a:lnTo>
                  <a:lnTo>
                    <a:pt x="1018" y="95"/>
                  </a:lnTo>
                  <a:lnTo>
                    <a:pt x="1017" y="124"/>
                  </a:lnTo>
                  <a:lnTo>
                    <a:pt x="1009" y="150"/>
                  </a:lnTo>
                  <a:lnTo>
                    <a:pt x="995" y="172"/>
                  </a:lnTo>
                  <a:lnTo>
                    <a:pt x="975" y="192"/>
                  </a:lnTo>
                  <a:lnTo>
                    <a:pt x="952" y="206"/>
                  </a:lnTo>
                  <a:lnTo>
                    <a:pt x="924" y="212"/>
                  </a:lnTo>
                  <a:lnTo>
                    <a:pt x="117" y="304"/>
                  </a:lnTo>
                  <a:lnTo>
                    <a:pt x="112" y="305"/>
                  </a:lnTo>
                  <a:lnTo>
                    <a:pt x="106" y="305"/>
                  </a:lnTo>
                  <a:lnTo>
                    <a:pt x="80" y="302"/>
                  </a:lnTo>
                  <a:lnTo>
                    <a:pt x="57" y="293"/>
                  </a:lnTo>
                  <a:lnTo>
                    <a:pt x="34" y="279"/>
                  </a:lnTo>
                  <a:lnTo>
                    <a:pt x="18" y="259"/>
                  </a:lnTo>
                  <a:lnTo>
                    <a:pt x="5" y="236"/>
                  </a:lnTo>
                  <a:lnTo>
                    <a:pt x="0" y="210"/>
                  </a:lnTo>
                  <a:lnTo>
                    <a:pt x="0" y="181"/>
                  </a:lnTo>
                  <a:lnTo>
                    <a:pt x="8" y="154"/>
                  </a:lnTo>
                  <a:lnTo>
                    <a:pt x="22" y="132"/>
                  </a:lnTo>
                  <a:lnTo>
                    <a:pt x="43" y="113"/>
                  </a:lnTo>
                  <a:lnTo>
                    <a:pt x="66" y="99"/>
                  </a:lnTo>
                  <a:lnTo>
                    <a:pt x="94" y="92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6858000" y="646113"/>
              <a:ext cx="1579563" cy="1827213"/>
            </a:xfrm>
            <a:custGeom>
              <a:avLst/>
              <a:gdLst/>
              <a:ahLst/>
              <a:cxnLst>
                <a:cxn ang="0">
                  <a:pos x="1260" y="392"/>
                </a:cxn>
                <a:cxn ang="0">
                  <a:pos x="1008" y="473"/>
                </a:cxn>
                <a:cxn ang="0">
                  <a:pos x="790" y="613"/>
                </a:cxn>
                <a:cxn ang="0">
                  <a:pos x="615" y="804"/>
                </a:cxn>
                <a:cxn ang="0">
                  <a:pos x="493" y="1035"/>
                </a:cxn>
                <a:cxn ang="0">
                  <a:pos x="434" y="1296"/>
                </a:cxn>
                <a:cxn ang="0">
                  <a:pos x="446" y="1446"/>
                </a:cxn>
                <a:cxn ang="0">
                  <a:pos x="515" y="1500"/>
                </a:cxn>
                <a:cxn ang="0">
                  <a:pos x="606" y="1488"/>
                </a:cxn>
                <a:cxn ang="0">
                  <a:pos x="660" y="1419"/>
                </a:cxn>
                <a:cxn ang="0">
                  <a:pos x="679" y="1231"/>
                </a:cxn>
                <a:cxn ang="0">
                  <a:pos x="758" y="1018"/>
                </a:cxn>
                <a:cxn ang="0">
                  <a:pos x="892" y="838"/>
                </a:cxn>
                <a:cxn ang="0">
                  <a:pos x="1072" y="704"/>
                </a:cxn>
                <a:cxn ang="0">
                  <a:pos x="1285" y="625"/>
                </a:cxn>
                <a:cxn ang="0">
                  <a:pos x="1473" y="606"/>
                </a:cxn>
                <a:cxn ang="0">
                  <a:pos x="1542" y="552"/>
                </a:cxn>
                <a:cxn ang="0">
                  <a:pos x="1554" y="461"/>
                </a:cxn>
                <a:cxn ang="0">
                  <a:pos x="1499" y="392"/>
                </a:cxn>
                <a:cxn ang="0">
                  <a:pos x="1493" y="0"/>
                </a:cxn>
                <a:cxn ang="0">
                  <a:pos x="1821" y="35"/>
                </a:cxn>
                <a:cxn ang="0">
                  <a:pos x="2124" y="138"/>
                </a:cxn>
                <a:cxn ang="0">
                  <a:pos x="2393" y="298"/>
                </a:cxn>
                <a:cxn ang="0">
                  <a:pos x="2621" y="511"/>
                </a:cxn>
                <a:cxn ang="0">
                  <a:pos x="2801" y="765"/>
                </a:cxn>
                <a:cxn ang="0">
                  <a:pos x="2924" y="1055"/>
                </a:cxn>
                <a:cxn ang="0">
                  <a:pos x="2983" y="1374"/>
                </a:cxn>
                <a:cxn ang="0">
                  <a:pos x="2978" y="1619"/>
                </a:cxn>
                <a:cxn ang="0">
                  <a:pos x="2931" y="1814"/>
                </a:cxn>
                <a:cxn ang="0">
                  <a:pos x="2857" y="1996"/>
                </a:cxn>
                <a:cxn ang="0">
                  <a:pos x="2769" y="2161"/>
                </a:cxn>
                <a:cxn ang="0">
                  <a:pos x="2675" y="2302"/>
                </a:cxn>
                <a:cxn ang="0">
                  <a:pos x="2589" y="2414"/>
                </a:cxn>
                <a:cxn ang="0">
                  <a:pos x="2524" y="2491"/>
                </a:cxn>
                <a:cxn ang="0">
                  <a:pos x="2451" y="2572"/>
                </a:cxn>
                <a:cxn ang="0">
                  <a:pos x="2353" y="2729"/>
                </a:cxn>
                <a:cxn ang="0">
                  <a:pos x="2285" y="2910"/>
                </a:cxn>
                <a:cxn ang="0">
                  <a:pos x="2260" y="3084"/>
                </a:cxn>
                <a:cxn ang="0">
                  <a:pos x="2244" y="3232"/>
                </a:cxn>
                <a:cxn ang="0">
                  <a:pos x="2165" y="3357"/>
                </a:cxn>
                <a:cxn ang="0">
                  <a:pos x="2039" y="3436"/>
                </a:cxn>
                <a:cxn ang="0">
                  <a:pos x="1050" y="3453"/>
                </a:cxn>
                <a:cxn ang="0">
                  <a:pos x="902" y="3417"/>
                </a:cxn>
                <a:cxn ang="0">
                  <a:pos x="790" y="3320"/>
                </a:cxn>
                <a:cxn ang="0">
                  <a:pos x="732" y="3182"/>
                </a:cxn>
                <a:cxn ang="0">
                  <a:pos x="725" y="3028"/>
                </a:cxn>
                <a:cxn ang="0">
                  <a:pos x="684" y="2849"/>
                </a:cxn>
                <a:cxn ang="0">
                  <a:pos x="605" y="2672"/>
                </a:cxn>
                <a:cxn ang="0">
                  <a:pos x="500" y="2531"/>
                </a:cxn>
                <a:cxn ang="0">
                  <a:pos x="443" y="2470"/>
                </a:cxn>
                <a:cxn ang="0">
                  <a:pos x="370" y="2380"/>
                </a:cxn>
                <a:cxn ang="0">
                  <a:pos x="282" y="2259"/>
                </a:cxn>
                <a:cxn ang="0">
                  <a:pos x="188" y="2108"/>
                </a:cxn>
                <a:cxn ang="0">
                  <a:pos x="102" y="1938"/>
                </a:cxn>
                <a:cxn ang="0">
                  <a:pos x="37" y="1750"/>
                </a:cxn>
                <a:cxn ang="0">
                  <a:pos x="2" y="1553"/>
                </a:cxn>
                <a:cxn ang="0">
                  <a:pos x="16" y="1265"/>
                </a:cxn>
                <a:cxn ang="0">
                  <a:pos x="98" y="956"/>
                </a:cxn>
                <a:cxn ang="0">
                  <a:pos x="240" y="677"/>
                </a:cxn>
                <a:cxn ang="0">
                  <a:pos x="438" y="435"/>
                </a:cxn>
                <a:cxn ang="0">
                  <a:pos x="679" y="239"/>
                </a:cxn>
                <a:cxn ang="0">
                  <a:pos x="961" y="96"/>
                </a:cxn>
                <a:cxn ang="0">
                  <a:pos x="1272" y="16"/>
                </a:cxn>
              </a:cxnLst>
              <a:rect l="0" t="0" r="r" b="b"/>
              <a:pathLst>
                <a:path w="2987" h="3453">
                  <a:moveTo>
                    <a:pt x="1442" y="375"/>
                  </a:moveTo>
                  <a:lnTo>
                    <a:pt x="1350" y="380"/>
                  </a:lnTo>
                  <a:lnTo>
                    <a:pt x="1260" y="392"/>
                  </a:lnTo>
                  <a:lnTo>
                    <a:pt x="1173" y="411"/>
                  </a:lnTo>
                  <a:lnTo>
                    <a:pt x="1089" y="439"/>
                  </a:lnTo>
                  <a:lnTo>
                    <a:pt x="1008" y="473"/>
                  </a:lnTo>
                  <a:lnTo>
                    <a:pt x="931" y="514"/>
                  </a:lnTo>
                  <a:lnTo>
                    <a:pt x="858" y="561"/>
                  </a:lnTo>
                  <a:lnTo>
                    <a:pt x="790" y="613"/>
                  </a:lnTo>
                  <a:lnTo>
                    <a:pt x="726" y="672"/>
                  </a:lnTo>
                  <a:lnTo>
                    <a:pt x="667" y="736"/>
                  </a:lnTo>
                  <a:lnTo>
                    <a:pt x="615" y="804"/>
                  </a:lnTo>
                  <a:lnTo>
                    <a:pt x="568" y="877"/>
                  </a:lnTo>
                  <a:lnTo>
                    <a:pt x="527" y="954"/>
                  </a:lnTo>
                  <a:lnTo>
                    <a:pt x="493" y="1035"/>
                  </a:lnTo>
                  <a:lnTo>
                    <a:pt x="465" y="1119"/>
                  </a:lnTo>
                  <a:lnTo>
                    <a:pt x="446" y="1206"/>
                  </a:lnTo>
                  <a:lnTo>
                    <a:pt x="434" y="1296"/>
                  </a:lnTo>
                  <a:lnTo>
                    <a:pt x="429" y="1388"/>
                  </a:lnTo>
                  <a:lnTo>
                    <a:pt x="434" y="1419"/>
                  </a:lnTo>
                  <a:lnTo>
                    <a:pt x="446" y="1446"/>
                  </a:lnTo>
                  <a:lnTo>
                    <a:pt x="464" y="1470"/>
                  </a:lnTo>
                  <a:lnTo>
                    <a:pt x="487" y="1488"/>
                  </a:lnTo>
                  <a:lnTo>
                    <a:pt x="515" y="1500"/>
                  </a:lnTo>
                  <a:lnTo>
                    <a:pt x="547" y="1504"/>
                  </a:lnTo>
                  <a:lnTo>
                    <a:pt x="579" y="1500"/>
                  </a:lnTo>
                  <a:lnTo>
                    <a:pt x="606" y="1488"/>
                  </a:lnTo>
                  <a:lnTo>
                    <a:pt x="630" y="1470"/>
                  </a:lnTo>
                  <a:lnTo>
                    <a:pt x="648" y="1446"/>
                  </a:lnTo>
                  <a:lnTo>
                    <a:pt x="660" y="1419"/>
                  </a:lnTo>
                  <a:lnTo>
                    <a:pt x="664" y="1388"/>
                  </a:lnTo>
                  <a:lnTo>
                    <a:pt x="668" y="1308"/>
                  </a:lnTo>
                  <a:lnTo>
                    <a:pt x="679" y="1231"/>
                  </a:lnTo>
                  <a:lnTo>
                    <a:pt x="699" y="1156"/>
                  </a:lnTo>
                  <a:lnTo>
                    <a:pt x="725" y="1086"/>
                  </a:lnTo>
                  <a:lnTo>
                    <a:pt x="758" y="1018"/>
                  </a:lnTo>
                  <a:lnTo>
                    <a:pt x="797" y="953"/>
                  </a:lnTo>
                  <a:lnTo>
                    <a:pt x="843" y="894"/>
                  </a:lnTo>
                  <a:lnTo>
                    <a:pt x="892" y="838"/>
                  </a:lnTo>
                  <a:lnTo>
                    <a:pt x="948" y="789"/>
                  </a:lnTo>
                  <a:lnTo>
                    <a:pt x="1007" y="743"/>
                  </a:lnTo>
                  <a:lnTo>
                    <a:pt x="1072" y="704"/>
                  </a:lnTo>
                  <a:lnTo>
                    <a:pt x="1140" y="671"/>
                  </a:lnTo>
                  <a:lnTo>
                    <a:pt x="1210" y="645"/>
                  </a:lnTo>
                  <a:lnTo>
                    <a:pt x="1285" y="625"/>
                  </a:lnTo>
                  <a:lnTo>
                    <a:pt x="1362" y="614"/>
                  </a:lnTo>
                  <a:lnTo>
                    <a:pt x="1442" y="610"/>
                  </a:lnTo>
                  <a:lnTo>
                    <a:pt x="1473" y="606"/>
                  </a:lnTo>
                  <a:lnTo>
                    <a:pt x="1499" y="594"/>
                  </a:lnTo>
                  <a:lnTo>
                    <a:pt x="1524" y="576"/>
                  </a:lnTo>
                  <a:lnTo>
                    <a:pt x="1542" y="552"/>
                  </a:lnTo>
                  <a:lnTo>
                    <a:pt x="1554" y="525"/>
                  </a:lnTo>
                  <a:lnTo>
                    <a:pt x="1558" y="493"/>
                  </a:lnTo>
                  <a:lnTo>
                    <a:pt x="1554" y="461"/>
                  </a:lnTo>
                  <a:lnTo>
                    <a:pt x="1542" y="433"/>
                  </a:lnTo>
                  <a:lnTo>
                    <a:pt x="1524" y="410"/>
                  </a:lnTo>
                  <a:lnTo>
                    <a:pt x="1499" y="392"/>
                  </a:lnTo>
                  <a:lnTo>
                    <a:pt x="1473" y="380"/>
                  </a:lnTo>
                  <a:lnTo>
                    <a:pt x="1442" y="375"/>
                  </a:lnTo>
                  <a:close/>
                  <a:moveTo>
                    <a:pt x="1493" y="0"/>
                  </a:moveTo>
                  <a:lnTo>
                    <a:pt x="1605" y="4"/>
                  </a:lnTo>
                  <a:lnTo>
                    <a:pt x="1714" y="16"/>
                  </a:lnTo>
                  <a:lnTo>
                    <a:pt x="1821" y="35"/>
                  </a:lnTo>
                  <a:lnTo>
                    <a:pt x="1925" y="62"/>
                  </a:lnTo>
                  <a:lnTo>
                    <a:pt x="2025" y="96"/>
                  </a:lnTo>
                  <a:lnTo>
                    <a:pt x="2124" y="138"/>
                  </a:lnTo>
                  <a:lnTo>
                    <a:pt x="2217" y="185"/>
                  </a:lnTo>
                  <a:lnTo>
                    <a:pt x="2307" y="239"/>
                  </a:lnTo>
                  <a:lnTo>
                    <a:pt x="2393" y="298"/>
                  </a:lnTo>
                  <a:lnTo>
                    <a:pt x="2473" y="364"/>
                  </a:lnTo>
                  <a:lnTo>
                    <a:pt x="2549" y="435"/>
                  </a:lnTo>
                  <a:lnTo>
                    <a:pt x="2621" y="511"/>
                  </a:lnTo>
                  <a:lnTo>
                    <a:pt x="2686" y="591"/>
                  </a:lnTo>
                  <a:lnTo>
                    <a:pt x="2747" y="677"/>
                  </a:lnTo>
                  <a:lnTo>
                    <a:pt x="2801" y="765"/>
                  </a:lnTo>
                  <a:lnTo>
                    <a:pt x="2849" y="859"/>
                  </a:lnTo>
                  <a:lnTo>
                    <a:pt x="2889" y="956"/>
                  </a:lnTo>
                  <a:lnTo>
                    <a:pt x="2924" y="1055"/>
                  </a:lnTo>
                  <a:lnTo>
                    <a:pt x="2951" y="1159"/>
                  </a:lnTo>
                  <a:lnTo>
                    <a:pt x="2971" y="1265"/>
                  </a:lnTo>
                  <a:lnTo>
                    <a:pt x="2983" y="1374"/>
                  </a:lnTo>
                  <a:lnTo>
                    <a:pt x="2987" y="1485"/>
                  </a:lnTo>
                  <a:lnTo>
                    <a:pt x="2984" y="1553"/>
                  </a:lnTo>
                  <a:lnTo>
                    <a:pt x="2978" y="1619"/>
                  </a:lnTo>
                  <a:lnTo>
                    <a:pt x="2965" y="1685"/>
                  </a:lnTo>
                  <a:lnTo>
                    <a:pt x="2950" y="1750"/>
                  </a:lnTo>
                  <a:lnTo>
                    <a:pt x="2931" y="1814"/>
                  </a:lnTo>
                  <a:lnTo>
                    <a:pt x="2908" y="1877"/>
                  </a:lnTo>
                  <a:lnTo>
                    <a:pt x="2885" y="1938"/>
                  </a:lnTo>
                  <a:lnTo>
                    <a:pt x="2857" y="1996"/>
                  </a:lnTo>
                  <a:lnTo>
                    <a:pt x="2828" y="2054"/>
                  </a:lnTo>
                  <a:lnTo>
                    <a:pt x="2799" y="2108"/>
                  </a:lnTo>
                  <a:lnTo>
                    <a:pt x="2769" y="2161"/>
                  </a:lnTo>
                  <a:lnTo>
                    <a:pt x="2737" y="2210"/>
                  </a:lnTo>
                  <a:lnTo>
                    <a:pt x="2705" y="2259"/>
                  </a:lnTo>
                  <a:lnTo>
                    <a:pt x="2675" y="2302"/>
                  </a:lnTo>
                  <a:lnTo>
                    <a:pt x="2646" y="2343"/>
                  </a:lnTo>
                  <a:lnTo>
                    <a:pt x="2617" y="2380"/>
                  </a:lnTo>
                  <a:lnTo>
                    <a:pt x="2589" y="2414"/>
                  </a:lnTo>
                  <a:lnTo>
                    <a:pt x="2566" y="2444"/>
                  </a:lnTo>
                  <a:lnTo>
                    <a:pt x="2544" y="2470"/>
                  </a:lnTo>
                  <a:lnTo>
                    <a:pt x="2524" y="2491"/>
                  </a:lnTo>
                  <a:lnTo>
                    <a:pt x="2509" y="2509"/>
                  </a:lnTo>
                  <a:lnTo>
                    <a:pt x="2487" y="2531"/>
                  </a:lnTo>
                  <a:lnTo>
                    <a:pt x="2451" y="2572"/>
                  </a:lnTo>
                  <a:lnTo>
                    <a:pt x="2415" y="2619"/>
                  </a:lnTo>
                  <a:lnTo>
                    <a:pt x="2383" y="2672"/>
                  </a:lnTo>
                  <a:lnTo>
                    <a:pt x="2353" y="2729"/>
                  </a:lnTo>
                  <a:lnTo>
                    <a:pt x="2327" y="2788"/>
                  </a:lnTo>
                  <a:lnTo>
                    <a:pt x="2305" y="2849"/>
                  </a:lnTo>
                  <a:lnTo>
                    <a:pt x="2285" y="2910"/>
                  </a:lnTo>
                  <a:lnTo>
                    <a:pt x="2271" y="2970"/>
                  </a:lnTo>
                  <a:lnTo>
                    <a:pt x="2263" y="3028"/>
                  </a:lnTo>
                  <a:lnTo>
                    <a:pt x="2260" y="3084"/>
                  </a:lnTo>
                  <a:lnTo>
                    <a:pt x="2260" y="3129"/>
                  </a:lnTo>
                  <a:lnTo>
                    <a:pt x="2256" y="3182"/>
                  </a:lnTo>
                  <a:lnTo>
                    <a:pt x="2244" y="3232"/>
                  </a:lnTo>
                  <a:lnTo>
                    <a:pt x="2224" y="3277"/>
                  </a:lnTo>
                  <a:lnTo>
                    <a:pt x="2198" y="3320"/>
                  </a:lnTo>
                  <a:lnTo>
                    <a:pt x="2165" y="3357"/>
                  </a:lnTo>
                  <a:lnTo>
                    <a:pt x="2128" y="3391"/>
                  </a:lnTo>
                  <a:lnTo>
                    <a:pt x="2085" y="3417"/>
                  </a:lnTo>
                  <a:lnTo>
                    <a:pt x="2039" y="3436"/>
                  </a:lnTo>
                  <a:lnTo>
                    <a:pt x="1989" y="3449"/>
                  </a:lnTo>
                  <a:lnTo>
                    <a:pt x="1937" y="3453"/>
                  </a:lnTo>
                  <a:lnTo>
                    <a:pt x="1050" y="3453"/>
                  </a:lnTo>
                  <a:lnTo>
                    <a:pt x="997" y="3449"/>
                  </a:lnTo>
                  <a:lnTo>
                    <a:pt x="949" y="3436"/>
                  </a:lnTo>
                  <a:lnTo>
                    <a:pt x="902" y="3417"/>
                  </a:lnTo>
                  <a:lnTo>
                    <a:pt x="861" y="3391"/>
                  </a:lnTo>
                  <a:lnTo>
                    <a:pt x="822" y="3357"/>
                  </a:lnTo>
                  <a:lnTo>
                    <a:pt x="790" y="3320"/>
                  </a:lnTo>
                  <a:lnTo>
                    <a:pt x="764" y="3277"/>
                  </a:lnTo>
                  <a:lnTo>
                    <a:pt x="744" y="3232"/>
                  </a:lnTo>
                  <a:lnTo>
                    <a:pt x="732" y="3182"/>
                  </a:lnTo>
                  <a:lnTo>
                    <a:pt x="728" y="3129"/>
                  </a:lnTo>
                  <a:lnTo>
                    <a:pt x="728" y="3084"/>
                  </a:lnTo>
                  <a:lnTo>
                    <a:pt x="725" y="3028"/>
                  </a:lnTo>
                  <a:lnTo>
                    <a:pt x="717" y="2970"/>
                  </a:lnTo>
                  <a:lnTo>
                    <a:pt x="703" y="2910"/>
                  </a:lnTo>
                  <a:lnTo>
                    <a:pt x="684" y="2849"/>
                  </a:lnTo>
                  <a:lnTo>
                    <a:pt x="662" y="2788"/>
                  </a:lnTo>
                  <a:lnTo>
                    <a:pt x="634" y="2729"/>
                  </a:lnTo>
                  <a:lnTo>
                    <a:pt x="605" y="2672"/>
                  </a:lnTo>
                  <a:lnTo>
                    <a:pt x="572" y="2619"/>
                  </a:lnTo>
                  <a:lnTo>
                    <a:pt x="537" y="2572"/>
                  </a:lnTo>
                  <a:lnTo>
                    <a:pt x="500" y="2531"/>
                  </a:lnTo>
                  <a:lnTo>
                    <a:pt x="478" y="2509"/>
                  </a:lnTo>
                  <a:lnTo>
                    <a:pt x="463" y="2491"/>
                  </a:lnTo>
                  <a:lnTo>
                    <a:pt x="443" y="2470"/>
                  </a:lnTo>
                  <a:lnTo>
                    <a:pt x="421" y="2444"/>
                  </a:lnTo>
                  <a:lnTo>
                    <a:pt x="398" y="2414"/>
                  </a:lnTo>
                  <a:lnTo>
                    <a:pt x="370" y="2380"/>
                  </a:lnTo>
                  <a:lnTo>
                    <a:pt x="341" y="2343"/>
                  </a:lnTo>
                  <a:lnTo>
                    <a:pt x="312" y="2302"/>
                  </a:lnTo>
                  <a:lnTo>
                    <a:pt x="282" y="2259"/>
                  </a:lnTo>
                  <a:lnTo>
                    <a:pt x="250" y="2210"/>
                  </a:lnTo>
                  <a:lnTo>
                    <a:pt x="218" y="2161"/>
                  </a:lnTo>
                  <a:lnTo>
                    <a:pt x="188" y="2108"/>
                  </a:lnTo>
                  <a:lnTo>
                    <a:pt x="159" y="2054"/>
                  </a:lnTo>
                  <a:lnTo>
                    <a:pt x="130" y="1996"/>
                  </a:lnTo>
                  <a:lnTo>
                    <a:pt x="102" y="1938"/>
                  </a:lnTo>
                  <a:lnTo>
                    <a:pt x="78" y="1877"/>
                  </a:lnTo>
                  <a:lnTo>
                    <a:pt x="56" y="1814"/>
                  </a:lnTo>
                  <a:lnTo>
                    <a:pt x="37" y="1750"/>
                  </a:lnTo>
                  <a:lnTo>
                    <a:pt x="22" y="1685"/>
                  </a:lnTo>
                  <a:lnTo>
                    <a:pt x="9" y="1619"/>
                  </a:lnTo>
                  <a:lnTo>
                    <a:pt x="2" y="1553"/>
                  </a:lnTo>
                  <a:lnTo>
                    <a:pt x="0" y="1485"/>
                  </a:lnTo>
                  <a:lnTo>
                    <a:pt x="4" y="1374"/>
                  </a:lnTo>
                  <a:lnTo>
                    <a:pt x="16" y="1265"/>
                  </a:lnTo>
                  <a:lnTo>
                    <a:pt x="36" y="1159"/>
                  </a:lnTo>
                  <a:lnTo>
                    <a:pt x="63" y="1055"/>
                  </a:lnTo>
                  <a:lnTo>
                    <a:pt x="98" y="956"/>
                  </a:lnTo>
                  <a:lnTo>
                    <a:pt x="138" y="859"/>
                  </a:lnTo>
                  <a:lnTo>
                    <a:pt x="186" y="765"/>
                  </a:lnTo>
                  <a:lnTo>
                    <a:pt x="240" y="677"/>
                  </a:lnTo>
                  <a:lnTo>
                    <a:pt x="301" y="591"/>
                  </a:lnTo>
                  <a:lnTo>
                    <a:pt x="366" y="511"/>
                  </a:lnTo>
                  <a:lnTo>
                    <a:pt x="438" y="435"/>
                  </a:lnTo>
                  <a:lnTo>
                    <a:pt x="514" y="364"/>
                  </a:lnTo>
                  <a:lnTo>
                    <a:pt x="594" y="298"/>
                  </a:lnTo>
                  <a:lnTo>
                    <a:pt x="679" y="239"/>
                  </a:lnTo>
                  <a:lnTo>
                    <a:pt x="769" y="185"/>
                  </a:lnTo>
                  <a:lnTo>
                    <a:pt x="863" y="138"/>
                  </a:lnTo>
                  <a:lnTo>
                    <a:pt x="961" y="96"/>
                  </a:lnTo>
                  <a:lnTo>
                    <a:pt x="1062" y="62"/>
                  </a:lnTo>
                  <a:lnTo>
                    <a:pt x="1166" y="35"/>
                  </a:lnTo>
                  <a:lnTo>
                    <a:pt x="1272" y="16"/>
                  </a:lnTo>
                  <a:lnTo>
                    <a:pt x="1381" y="4"/>
                  </a:lnTo>
                  <a:lnTo>
                    <a:pt x="1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 23"/>
          <p:cNvSpPr>
            <a:spLocks noEditPoints="1"/>
          </p:cNvSpPr>
          <p:nvPr/>
        </p:nvSpPr>
        <p:spPr bwMode="auto">
          <a:xfrm>
            <a:off x="6664325" y="3752850"/>
            <a:ext cx="395288" cy="323850"/>
          </a:xfrm>
          <a:custGeom>
            <a:avLst/>
            <a:gdLst/>
            <a:ahLst/>
            <a:cxnLst>
              <a:cxn ang="0">
                <a:pos x="1667" y="647"/>
              </a:cxn>
              <a:cxn ang="0">
                <a:pos x="1336" y="647"/>
              </a:cxn>
              <a:cxn ang="0">
                <a:pos x="1336" y="119"/>
              </a:cxn>
              <a:cxn ang="0">
                <a:pos x="1667" y="119"/>
              </a:cxn>
              <a:cxn ang="0">
                <a:pos x="1667" y="647"/>
              </a:cxn>
              <a:cxn ang="0">
                <a:pos x="2318" y="2211"/>
              </a:cxn>
              <a:cxn ang="0">
                <a:pos x="2044" y="2385"/>
              </a:cxn>
              <a:cxn ang="0">
                <a:pos x="305" y="2385"/>
              </a:cxn>
              <a:cxn ang="0">
                <a:pos x="0" y="2080"/>
              </a:cxn>
              <a:cxn ang="0">
                <a:pos x="0" y="305"/>
              </a:cxn>
              <a:cxn ang="0">
                <a:pos x="305" y="0"/>
              </a:cxn>
              <a:cxn ang="0">
                <a:pos x="479" y="0"/>
              </a:cxn>
              <a:cxn ang="0">
                <a:pos x="479" y="641"/>
              </a:cxn>
              <a:cxn ang="0">
                <a:pos x="664" y="827"/>
              </a:cxn>
              <a:cxn ang="0">
                <a:pos x="1660" y="827"/>
              </a:cxn>
              <a:cxn ang="0">
                <a:pos x="1846" y="641"/>
              </a:cxn>
              <a:cxn ang="0">
                <a:pos x="1846" y="0"/>
              </a:cxn>
              <a:cxn ang="0">
                <a:pos x="2012" y="0"/>
              </a:cxn>
              <a:cxn ang="0">
                <a:pos x="2349" y="337"/>
              </a:cxn>
              <a:cxn ang="0">
                <a:pos x="2349" y="1003"/>
              </a:cxn>
              <a:cxn ang="0">
                <a:pos x="2005" y="1003"/>
              </a:cxn>
              <a:cxn ang="0">
                <a:pos x="1884" y="1124"/>
              </a:cxn>
              <a:cxn ang="0">
                <a:pos x="1884" y="1292"/>
              </a:cxn>
              <a:cxn ang="0">
                <a:pos x="1740" y="1292"/>
              </a:cxn>
              <a:cxn ang="0">
                <a:pos x="1631" y="1362"/>
              </a:cxn>
              <a:cxn ang="0">
                <a:pos x="1648" y="1491"/>
              </a:cxn>
              <a:cxn ang="0">
                <a:pos x="2213" y="2162"/>
              </a:cxn>
              <a:cxn ang="0">
                <a:pos x="2228" y="2177"/>
              </a:cxn>
              <a:cxn ang="0">
                <a:pos x="2318" y="2211"/>
              </a:cxn>
              <a:cxn ang="0">
                <a:pos x="438" y="1952"/>
              </a:cxn>
              <a:cxn ang="0">
                <a:pos x="392" y="1906"/>
              </a:cxn>
              <a:cxn ang="0">
                <a:pos x="240" y="1906"/>
              </a:cxn>
              <a:cxn ang="0">
                <a:pos x="194" y="1952"/>
              </a:cxn>
              <a:cxn ang="0">
                <a:pos x="194" y="2104"/>
              </a:cxn>
              <a:cxn ang="0">
                <a:pos x="240" y="2150"/>
              </a:cxn>
              <a:cxn ang="0">
                <a:pos x="392" y="2150"/>
              </a:cxn>
              <a:cxn ang="0">
                <a:pos x="438" y="2104"/>
              </a:cxn>
              <a:cxn ang="0">
                <a:pos x="438" y="1952"/>
              </a:cxn>
              <a:cxn ang="0">
                <a:pos x="2909" y="1413"/>
              </a:cxn>
              <a:cxn ang="0">
                <a:pos x="2344" y="2085"/>
              </a:cxn>
              <a:cxn ang="0">
                <a:pos x="2326" y="2090"/>
              </a:cxn>
              <a:cxn ang="0">
                <a:pos x="2305" y="2084"/>
              </a:cxn>
              <a:cxn ang="0">
                <a:pos x="1740" y="1413"/>
              </a:cxn>
              <a:cxn ang="0">
                <a:pos x="2005" y="1413"/>
              </a:cxn>
              <a:cxn ang="0">
                <a:pos x="2005" y="1124"/>
              </a:cxn>
              <a:cxn ang="0">
                <a:pos x="2646" y="1124"/>
              </a:cxn>
              <a:cxn ang="0">
                <a:pos x="2646" y="1413"/>
              </a:cxn>
              <a:cxn ang="0">
                <a:pos x="2909" y="1413"/>
              </a:cxn>
            </a:cxnLst>
            <a:rect l="0" t="0" r="r" b="b"/>
            <a:pathLst>
              <a:path w="2909" h="2385">
                <a:moveTo>
                  <a:pt x="1667" y="647"/>
                </a:moveTo>
                <a:cubicBezTo>
                  <a:pt x="1336" y="647"/>
                  <a:pt x="1336" y="647"/>
                  <a:pt x="1336" y="647"/>
                </a:cubicBezTo>
                <a:cubicBezTo>
                  <a:pt x="1336" y="119"/>
                  <a:pt x="1336" y="119"/>
                  <a:pt x="1336" y="119"/>
                </a:cubicBezTo>
                <a:cubicBezTo>
                  <a:pt x="1667" y="119"/>
                  <a:pt x="1667" y="119"/>
                  <a:pt x="1667" y="119"/>
                </a:cubicBezTo>
                <a:lnTo>
                  <a:pt x="1667" y="647"/>
                </a:lnTo>
                <a:close/>
                <a:moveTo>
                  <a:pt x="2318" y="2211"/>
                </a:moveTo>
                <a:cubicBezTo>
                  <a:pt x="2269" y="2313"/>
                  <a:pt x="2165" y="2385"/>
                  <a:pt x="2044" y="2385"/>
                </a:cubicBezTo>
                <a:cubicBezTo>
                  <a:pt x="305" y="2385"/>
                  <a:pt x="305" y="2385"/>
                  <a:pt x="305" y="2385"/>
                </a:cubicBezTo>
                <a:cubicBezTo>
                  <a:pt x="137" y="2385"/>
                  <a:pt x="0" y="2248"/>
                  <a:pt x="0" y="2080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137"/>
                  <a:pt x="137" y="0"/>
                  <a:pt x="305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641"/>
                  <a:pt x="479" y="641"/>
                  <a:pt x="479" y="641"/>
                </a:cubicBezTo>
                <a:cubicBezTo>
                  <a:pt x="479" y="743"/>
                  <a:pt x="562" y="827"/>
                  <a:pt x="664" y="827"/>
                </a:cubicBezTo>
                <a:cubicBezTo>
                  <a:pt x="1660" y="827"/>
                  <a:pt x="1660" y="827"/>
                  <a:pt x="1660" y="827"/>
                </a:cubicBezTo>
                <a:cubicBezTo>
                  <a:pt x="1762" y="827"/>
                  <a:pt x="1846" y="743"/>
                  <a:pt x="1846" y="641"/>
                </a:cubicBezTo>
                <a:cubicBezTo>
                  <a:pt x="1846" y="0"/>
                  <a:pt x="1846" y="0"/>
                  <a:pt x="1846" y="0"/>
                </a:cubicBezTo>
                <a:cubicBezTo>
                  <a:pt x="2012" y="0"/>
                  <a:pt x="2012" y="0"/>
                  <a:pt x="2012" y="0"/>
                </a:cubicBezTo>
                <a:cubicBezTo>
                  <a:pt x="2349" y="337"/>
                  <a:pt x="2349" y="337"/>
                  <a:pt x="2349" y="337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005" y="1003"/>
                  <a:pt x="2005" y="1003"/>
                  <a:pt x="2005" y="1003"/>
                </a:cubicBezTo>
                <a:cubicBezTo>
                  <a:pt x="1938" y="1003"/>
                  <a:pt x="1884" y="1057"/>
                  <a:pt x="1884" y="1124"/>
                </a:cubicBezTo>
                <a:cubicBezTo>
                  <a:pt x="1884" y="1292"/>
                  <a:pt x="1884" y="1292"/>
                  <a:pt x="1884" y="1292"/>
                </a:cubicBezTo>
                <a:cubicBezTo>
                  <a:pt x="1740" y="1292"/>
                  <a:pt x="1740" y="1292"/>
                  <a:pt x="1740" y="1292"/>
                </a:cubicBezTo>
                <a:cubicBezTo>
                  <a:pt x="1693" y="1292"/>
                  <a:pt x="1651" y="1319"/>
                  <a:pt x="1631" y="1362"/>
                </a:cubicBezTo>
                <a:cubicBezTo>
                  <a:pt x="1611" y="1404"/>
                  <a:pt x="1618" y="1455"/>
                  <a:pt x="1648" y="1491"/>
                </a:cubicBezTo>
                <a:cubicBezTo>
                  <a:pt x="2213" y="2162"/>
                  <a:pt x="2213" y="2162"/>
                  <a:pt x="2213" y="2162"/>
                </a:cubicBezTo>
                <a:cubicBezTo>
                  <a:pt x="2217" y="2167"/>
                  <a:pt x="2222" y="2173"/>
                  <a:pt x="2228" y="2177"/>
                </a:cubicBezTo>
                <a:cubicBezTo>
                  <a:pt x="2253" y="2198"/>
                  <a:pt x="2286" y="2210"/>
                  <a:pt x="2318" y="2211"/>
                </a:cubicBezTo>
                <a:close/>
                <a:moveTo>
                  <a:pt x="438" y="1952"/>
                </a:moveTo>
                <a:cubicBezTo>
                  <a:pt x="438" y="1927"/>
                  <a:pt x="418" y="1906"/>
                  <a:pt x="392" y="1906"/>
                </a:cubicBezTo>
                <a:cubicBezTo>
                  <a:pt x="240" y="1906"/>
                  <a:pt x="240" y="1906"/>
                  <a:pt x="240" y="1906"/>
                </a:cubicBezTo>
                <a:cubicBezTo>
                  <a:pt x="215" y="1906"/>
                  <a:pt x="194" y="1927"/>
                  <a:pt x="194" y="1952"/>
                </a:cubicBezTo>
                <a:cubicBezTo>
                  <a:pt x="194" y="2104"/>
                  <a:pt x="194" y="2104"/>
                  <a:pt x="194" y="2104"/>
                </a:cubicBezTo>
                <a:cubicBezTo>
                  <a:pt x="194" y="2129"/>
                  <a:pt x="215" y="2150"/>
                  <a:pt x="240" y="2150"/>
                </a:cubicBezTo>
                <a:cubicBezTo>
                  <a:pt x="392" y="2150"/>
                  <a:pt x="392" y="2150"/>
                  <a:pt x="392" y="2150"/>
                </a:cubicBezTo>
                <a:cubicBezTo>
                  <a:pt x="418" y="2150"/>
                  <a:pt x="438" y="2129"/>
                  <a:pt x="438" y="2104"/>
                </a:cubicBezTo>
                <a:lnTo>
                  <a:pt x="438" y="1952"/>
                </a:lnTo>
                <a:close/>
                <a:moveTo>
                  <a:pt x="2909" y="1413"/>
                </a:moveTo>
                <a:cubicBezTo>
                  <a:pt x="2909" y="1413"/>
                  <a:pt x="2344" y="2085"/>
                  <a:pt x="2344" y="2085"/>
                </a:cubicBezTo>
                <a:cubicBezTo>
                  <a:pt x="2341" y="2088"/>
                  <a:pt x="2334" y="2090"/>
                  <a:pt x="2326" y="2090"/>
                </a:cubicBezTo>
                <a:cubicBezTo>
                  <a:pt x="2316" y="2090"/>
                  <a:pt x="2308" y="2086"/>
                  <a:pt x="2305" y="2084"/>
                </a:cubicBezTo>
                <a:cubicBezTo>
                  <a:pt x="1740" y="1413"/>
                  <a:pt x="1740" y="1413"/>
                  <a:pt x="1740" y="1413"/>
                </a:cubicBezTo>
                <a:cubicBezTo>
                  <a:pt x="2005" y="1413"/>
                  <a:pt x="2005" y="1413"/>
                  <a:pt x="2005" y="1413"/>
                </a:cubicBezTo>
                <a:cubicBezTo>
                  <a:pt x="2005" y="1124"/>
                  <a:pt x="2005" y="1124"/>
                  <a:pt x="2005" y="1124"/>
                </a:cubicBezTo>
                <a:cubicBezTo>
                  <a:pt x="2646" y="1124"/>
                  <a:pt x="2646" y="1124"/>
                  <a:pt x="2646" y="1124"/>
                </a:cubicBezTo>
                <a:cubicBezTo>
                  <a:pt x="2646" y="1413"/>
                  <a:pt x="2646" y="1413"/>
                  <a:pt x="2646" y="1413"/>
                </a:cubicBezTo>
                <a:lnTo>
                  <a:pt x="2909" y="1413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Shape 483"/>
          <p:cNvGrpSpPr>
            <a:grpSpLocks/>
          </p:cNvGrpSpPr>
          <p:nvPr/>
        </p:nvGrpSpPr>
        <p:grpSpPr bwMode="auto">
          <a:xfrm>
            <a:off x="4500563" y="1693863"/>
            <a:ext cx="306387" cy="295275"/>
            <a:chOff x="2583325" y="2972875"/>
            <a:chExt cx="462850" cy="445750"/>
          </a:xfrm>
        </p:grpSpPr>
        <p:sp>
          <p:nvSpPr>
            <p:cNvPr id="76" name="Shape 484"/>
            <p:cNvSpPr>
              <a:spLocks noChangeArrowheads="1"/>
            </p:cNvSpPr>
            <p:nvPr/>
          </p:nvSpPr>
          <p:spPr bwMode="auto">
            <a:xfrm>
              <a:off x="2701775" y="3323350"/>
              <a:ext cx="225950" cy="95275"/>
            </a:xfrm>
            <a:custGeom>
              <a:avLst/>
              <a:gdLst>
                <a:gd name="T0" fmla="*/ 2147483646 w 9038"/>
                <a:gd name="T1" fmla="*/ 2147483646 h 3811"/>
                <a:gd name="T2" fmla="*/ 2147483646 w 9038"/>
                <a:gd name="T3" fmla="*/ 2147483646 h 3811"/>
                <a:gd name="T4" fmla="*/ 2147483646 w 9038"/>
                <a:gd name="T5" fmla="*/ 2147483646 h 3811"/>
                <a:gd name="T6" fmla="*/ 2147483646 w 9038"/>
                <a:gd name="T7" fmla="*/ 2147483646 h 3811"/>
                <a:gd name="T8" fmla="*/ 2147483646 w 9038"/>
                <a:gd name="T9" fmla="*/ 2147483646 h 3811"/>
                <a:gd name="T10" fmla="*/ 2147483646 w 9038"/>
                <a:gd name="T11" fmla="*/ 2147483646 h 3811"/>
                <a:gd name="T12" fmla="*/ 2147483646 w 9038"/>
                <a:gd name="T13" fmla="*/ 2147483646 h 3811"/>
                <a:gd name="T14" fmla="*/ 2147483646 w 9038"/>
                <a:gd name="T15" fmla="*/ 2147483646 h 3811"/>
                <a:gd name="T16" fmla="*/ 2147483646 w 9038"/>
                <a:gd name="T17" fmla="*/ 2147483646 h 3811"/>
                <a:gd name="T18" fmla="*/ 2147483646 w 9038"/>
                <a:gd name="T19" fmla="*/ 2147483646 h 3811"/>
                <a:gd name="T20" fmla="*/ 2147483646 w 9038"/>
                <a:gd name="T21" fmla="*/ 2147483646 h 3811"/>
                <a:gd name="T22" fmla="*/ 2147483646 w 9038"/>
                <a:gd name="T23" fmla="*/ 2147483646 h 3811"/>
                <a:gd name="T24" fmla="*/ 2147483646 w 9038"/>
                <a:gd name="T25" fmla="*/ 2147483646 h 3811"/>
                <a:gd name="T26" fmla="*/ 2147483646 w 9038"/>
                <a:gd name="T27" fmla="*/ 2147483646 h 3811"/>
                <a:gd name="T28" fmla="*/ 2147483646 w 9038"/>
                <a:gd name="T29" fmla="*/ 2147483646 h 3811"/>
                <a:gd name="T30" fmla="*/ 2147483646 w 9038"/>
                <a:gd name="T31" fmla="*/ 2147483646 h 3811"/>
                <a:gd name="T32" fmla="*/ 2147483646 w 9038"/>
                <a:gd name="T33" fmla="*/ 2147483646 h 3811"/>
                <a:gd name="T34" fmla="*/ 2147483646 w 9038"/>
                <a:gd name="T35" fmla="*/ 2147483646 h 3811"/>
                <a:gd name="T36" fmla="*/ 2147483646 w 9038"/>
                <a:gd name="T37" fmla="*/ 2147483646 h 3811"/>
                <a:gd name="T38" fmla="*/ 2147483646 w 9038"/>
                <a:gd name="T39" fmla="*/ 2147483646 h 3811"/>
                <a:gd name="T40" fmla="*/ 2147483646 w 9038"/>
                <a:gd name="T41" fmla="*/ 2147483646 h 38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38"/>
                <a:gd name="T64" fmla="*/ 0 h 3811"/>
                <a:gd name="T65" fmla="*/ 9038 w 9038"/>
                <a:gd name="T66" fmla="*/ 3811 h 38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lnTo>
                    <a:pt x="2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Shape 485"/>
            <p:cNvSpPr>
              <a:spLocks noChangeArrowheads="1"/>
            </p:cNvSpPr>
            <p:nvPr/>
          </p:nvSpPr>
          <p:spPr bwMode="auto">
            <a:xfrm>
              <a:off x="2583325" y="2972875"/>
              <a:ext cx="462850" cy="337075"/>
            </a:xfrm>
            <a:custGeom>
              <a:avLst/>
              <a:gdLst>
                <a:gd name="T0" fmla="*/ 2147483646 w 18514"/>
                <a:gd name="T1" fmla="*/ 2147483646 h 13483"/>
                <a:gd name="T2" fmla="*/ 2147483646 w 18514"/>
                <a:gd name="T3" fmla="*/ 2147483646 h 13483"/>
                <a:gd name="T4" fmla="*/ 2147483646 w 18514"/>
                <a:gd name="T5" fmla="*/ 2147483646 h 13483"/>
                <a:gd name="T6" fmla="*/ 2147483646 w 18514"/>
                <a:gd name="T7" fmla="*/ 2147483646 h 13483"/>
                <a:gd name="T8" fmla="*/ 2147483646 w 18514"/>
                <a:gd name="T9" fmla="*/ 2147483646 h 13483"/>
                <a:gd name="T10" fmla="*/ 2147483646 w 18514"/>
                <a:gd name="T11" fmla="*/ 2147483646 h 13483"/>
                <a:gd name="T12" fmla="*/ 2147483646 w 18514"/>
                <a:gd name="T13" fmla="*/ 2147483646 h 13483"/>
                <a:gd name="T14" fmla="*/ 2147483646 w 18514"/>
                <a:gd name="T15" fmla="*/ 2147483646 h 13483"/>
                <a:gd name="T16" fmla="*/ 2147483646 w 18514"/>
                <a:gd name="T17" fmla="*/ 2147483646 h 13483"/>
                <a:gd name="T18" fmla="*/ 2147483646 w 18514"/>
                <a:gd name="T19" fmla="*/ 2147483646 h 13483"/>
                <a:gd name="T20" fmla="*/ 2147483646 w 18514"/>
                <a:gd name="T21" fmla="*/ 2147483646 h 13483"/>
                <a:gd name="T22" fmla="*/ 2147483646 w 18514"/>
                <a:gd name="T23" fmla="*/ 2147483646 h 13483"/>
                <a:gd name="T24" fmla="*/ 2147483646 w 18514"/>
                <a:gd name="T25" fmla="*/ 2147483646 h 13483"/>
                <a:gd name="T26" fmla="*/ 2147483646 w 18514"/>
                <a:gd name="T27" fmla="*/ 2147483646 h 13483"/>
                <a:gd name="T28" fmla="*/ 2147483646 w 18514"/>
                <a:gd name="T29" fmla="*/ 2147483646 h 13483"/>
                <a:gd name="T30" fmla="*/ 2147483646 w 18514"/>
                <a:gd name="T31" fmla="*/ 2147483646 h 13483"/>
                <a:gd name="T32" fmla="*/ 2147483646 w 18514"/>
                <a:gd name="T33" fmla="*/ 2147483646 h 13483"/>
                <a:gd name="T34" fmla="*/ 2147483646 w 18514"/>
                <a:gd name="T35" fmla="*/ 2147483646 h 13483"/>
                <a:gd name="T36" fmla="*/ 2147483646 w 18514"/>
                <a:gd name="T37" fmla="*/ 2147483646 h 13483"/>
                <a:gd name="T38" fmla="*/ 2147483646 w 18514"/>
                <a:gd name="T39" fmla="*/ 2147483646 h 13483"/>
                <a:gd name="T40" fmla="*/ 2147483646 w 18514"/>
                <a:gd name="T41" fmla="*/ 2147483646 h 13483"/>
                <a:gd name="T42" fmla="*/ 2147483646 w 18514"/>
                <a:gd name="T43" fmla="*/ 2147483646 h 13483"/>
                <a:gd name="T44" fmla="*/ 2147483646 w 18514"/>
                <a:gd name="T45" fmla="*/ 2147483646 h 13483"/>
                <a:gd name="T46" fmla="*/ 2147483646 w 18514"/>
                <a:gd name="T47" fmla="*/ 2147483646 h 13483"/>
                <a:gd name="T48" fmla="*/ 2147483646 w 18514"/>
                <a:gd name="T49" fmla="*/ 2147483646 h 13483"/>
                <a:gd name="T50" fmla="*/ 2147483646 w 18514"/>
                <a:gd name="T51" fmla="*/ 2147483646 h 13483"/>
                <a:gd name="T52" fmla="*/ 2147483646 w 18514"/>
                <a:gd name="T53" fmla="*/ 2147483646 h 13483"/>
                <a:gd name="T54" fmla="*/ 2147483646 w 18514"/>
                <a:gd name="T55" fmla="*/ 2147483646 h 13483"/>
                <a:gd name="T56" fmla="*/ 2147483646 w 18514"/>
                <a:gd name="T57" fmla="*/ 2147483646 h 13483"/>
                <a:gd name="T58" fmla="*/ 2147483646 w 18514"/>
                <a:gd name="T59" fmla="*/ 2147483646 h 13483"/>
                <a:gd name="T60" fmla="*/ 2147483646 w 18514"/>
                <a:gd name="T61" fmla="*/ 2147483646 h 13483"/>
                <a:gd name="T62" fmla="*/ 2147483646 w 18514"/>
                <a:gd name="T63" fmla="*/ 2147483646 h 13483"/>
                <a:gd name="T64" fmla="*/ 2147483646 w 18514"/>
                <a:gd name="T65" fmla="*/ 2147483646 h 13483"/>
                <a:gd name="T66" fmla="*/ 2147483646 w 18514"/>
                <a:gd name="T67" fmla="*/ 2147483646 h 13483"/>
                <a:gd name="T68" fmla="*/ 2147483646 w 18514"/>
                <a:gd name="T69" fmla="*/ 2147483646 h 13483"/>
                <a:gd name="T70" fmla="*/ 2147483646 w 18514"/>
                <a:gd name="T71" fmla="*/ 2147483646 h 13483"/>
                <a:gd name="T72" fmla="*/ 2147483646 w 18514"/>
                <a:gd name="T73" fmla="*/ 2147483646 h 13483"/>
                <a:gd name="T74" fmla="*/ 2147483646 w 18514"/>
                <a:gd name="T75" fmla="*/ 2147483646 h 134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514"/>
                <a:gd name="T115" fmla="*/ 0 h 13483"/>
                <a:gd name="T116" fmla="*/ 18514 w 18514"/>
                <a:gd name="T117" fmla="*/ 13483 h 134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lnTo>
                    <a:pt x="17048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Shape 483"/>
          <p:cNvGrpSpPr>
            <a:grpSpLocks/>
          </p:cNvGrpSpPr>
          <p:nvPr/>
        </p:nvGrpSpPr>
        <p:grpSpPr bwMode="auto">
          <a:xfrm>
            <a:off x="1920324" y="2668081"/>
            <a:ext cx="821862" cy="709035"/>
            <a:chOff x="2583325" y="2972875"/>
            <a:chExt cx="462850" cy="445750"/>
          </a:xfrm>
        </p:grpSpPr>
        <p:sp>
          <p:nvSpPr>
            <p:cNvPr id="80" name="Shape 484"/>
            <p:cNvSpPr>
              <a:spLocks noChangeArrowheads="1"/>
            </p:cNvSpPr>
            <p:nvPr/>
          </p:nvSpPr>
          <p:spPr bwMode="auto">
            <a:xfrm>
              <a:off x="2701775" y="3323350"/>
              <a:ext cx="225950" cy="95275"/>
            </a:xfrm>
            <a:custGeom>
              <a:avLst/>
              <a:gdLst>
                <a:gd name="T0" fmla="*/ 2147483646 w 9038"/>
                <a:gd name="T1" fmla="*/ 2147483646 h 3811"/>
                <a:gd name="T2" fmla="*/ 2147483646 w 9038"/>
                <a:gd name="T3" fmla="*/ 2147483646 h 3811"/>
                <a:gd name="T4" fmla="*/ 2147483646 w 9038"/>
                <a:gd name="T5" fmla="*/ 2147483646 h 3811"/>
                <a:gd name="T6" fmla="*/ 2147483646 w 9038"/>
                <a:gd name="T7" fmla="*/ 2147483646 h 3811"/>
                <a:gd name="T8" fmla="*/ 2147483646 w 9038"/>
                <a:gd name="T9" fmla="*/ 2147483646 h 3811"/>
                <a:gd name="T10" fmla="*/ 2147483646 w 9038"/>
                <a:gd name="T11" fmla="*/ 2147483646 h 3811"/>
                <a:gd name="T12" fmla="*/ 2147483646 w 9038"/>
                <a:gd name="T13" fmla="*/ 2147483646 h 3811"/>
                <a:gd name="T14" fmla="*/ 2147483646 w 9038"/>
                <a:gd name="T15" fmla="*/ 2147483646 h 3811"/>
                <a:gd name="T16" fmla="*/ 2147483646 w 9038"/>
                <a:gd name="T17" fmla="*/ 2147483646 h 3811"/>
                <a:gd name="T18" fmla="*/ 2147483646 w 9038"/>
                <a:gd name="T19" fmla="*/ 2147483646 h 3811"/>
                <a:gd name="T20" fmla="*/ 2147483646 w 9038"/>
                <a:gd name="T21" fmla="*/ 2147483646 h 3811"/>
                <a:gd name="T22" fmla="*/ 2147483646 w 9038"/>
                <a:gd name="T23" fmla="*/ 2147483646 h 3811"/>
                <a:gd name="T24" fmla="*/ 2147483646 w 9038"/>
                <a:gd name="T25" fmla="*/ 2147483646 h 3811"/>
                <a:gd name="T26" fmla="*/ 2147483646 w 9038"/>
                <a:gd name="T27" fmla="*/ 2147483646 h 3811"/>
                <a:gd name="T28" fmla="*/ 2147483646 w 9038"/>
                <a:gd name="T29" fmla="*/ 2147483646 h 3811"/>
                <a:gd name="T30" fmla="*/ 2147483646 w 9038"/>
                <a:gd name="T31" fmla="*/ 2147483646 h 3811"/>
                <a:gd name="T32" fmla="*/ 2147483646 w 9038"/>
                <a:gd name="T33" fmla="*/ 2147483646 h 3811"/>
                <a:gd name="T34" fmla="*/ 2147483646 w 9038"/>
                <a:gd name="T35" fmla="*/ 2147483646 h 3811"/>
                <a:gd name="T36" fmla="*/ 2147483646 w 9038"/>
                <a:gd name="T37" fmla="*/ 2147483646 h 3811"/>
                <a:gd name="T38" fmla="*/ 2147483646 w 9038"/>
                <a:gd name="T39" fmla="*/ 2147483646 h 3811"/>
                <a:gd name="T40" fmla="*/ 2147483646 w 9038"/>
                <a:gd name="T41" fmla="*/ 2147483646 h 38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38"/>
                <a:gd name="T64" fmla="*/ 0 h 3811"/>
                <a:gd name="T65" fmla="*/ 9038 w 9038"/>
                <a:gd name="T66" fmla="*/ 3811 h 38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lnTo>
                    <a:pt x="2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Shape 485"/>
            <p:cNvSpPr>
              <a:spLocks noChangeArrowheads="1"/>
            </p:cNvSpPr>
            <p:nvPr/>
          </p:nvSpPr>
          <p:spPr bwMode="auto">
            <a:xfrm>
              <a:off x="2583325" y="2972875"/>
              <a:ext cx="462850" cy="337075"/>
            </a:xfrm>
            <a:custGeom>
              <a:avLst/>
              <a:gdLst>
                <a:gd name="T0" fmla="*/ 2147483646 w 18514"/>
                <a:gd name="T1" fmla="*/ 2147483646 h 13483"/>
                <a:gd name="T2" fmla="*/ 2147483646 w 18514"/>
                <a:gd name="T3" fmla="*/ 2147483646 h 13483"/>
                <a:gd name="T4" fmla="*/ 2147483646 w 18514"/>
                <a:gd name="T5" fmla="*/ 2147483646 h 13483"/>
                <a:gd name="T6" fmla="*/ 2147483646 w 18514"/>
                <a:gd name="T7" fmla="*/ 2147483646 h 13483"/>
                <a:gd name="T8" fmla="*/ 2147483646 w 18514"/>
                <a:gd name="T9" fmla="*/ 2147483646 h 13483"/>
                <a:gd name="T10" fmla="*/ 2147483646 w 18514"/>
                <a:gd name="T11" fmla="*/ 2147483646 h 13483"/>
                <a:gd name="T12" fmla="*/ 2147483646 w 18514"/>
                <a:gd name="T13" fmla="*/ 2147483646 h 13483"/>
                <a:gd name="T14" fmla="*/ 2147483646 w 18514"/>
                <a:gd name="T15" fmla="*/ 2147483646 h 13483"/>
                <a:gd name="T16" fmla="*/ 2147483646 w 18514"/>
                <a:gd name="T17" fmla="*/ 2147483646 h 13483"/>
                <a:gd name="T18" fmla="*/ 2147483646 w 18514"/>
                <a:gd name="T19" fmla="*/ 2147483646 h 13483"/>
                <a:gd name="T20" fmla="*/ 2147483646 w 18514"/>
                <a:gd name="T21" fmla="*/ 2147483646 h 13483"/>
                <a:gd name="T22" fmla="*/ 2147483646 w 18514"/>
                <a:gd name="T23" fmla="*/ 2147483646 h 13483"/>
                <a:gd name="T24" fmla="*/ 2147483646 w 18514"/>
                <a:gd name="T25" fmla="*/ 2147483646 h 13483"/>
                <a:gd name="T26" fmla="*/ 2147483646 w 18514"/>
                <a:gd name="T27" fmla="*/ 2147483646 h 13483"/>
                <a:gd name="T28" fmla="*/ 2147483646 w 18514"/>
                <a:gd name="T29" fmla="*/ 2147483646 h 13483"/>
                <a:gd name="T30" fmla="*/ 2147483646 w 18514"/>
                <a:gd name="T31" fmla="*/ 2147483646 h 13483"/>
                <a:gd name="T32" fmla="*/ 2147483646 w 18514"/>
                <a:gd name="T33" fmla="*/ 2147483646 h 13483"/>
                <a:gd name="T34" fmla="*/ 2147483646 w 18514"/>
                <a:gd name="T35" fmla="*/ 2147483646 h 13483"/>
                <a:gd name="T36" fmla="*/ 2147483646 w 18514"/>
                <a:gd name="T37" fmla="*/ 2147483646 h 13483"/>
                <a:gd name="T38" fmla="*/ 2147483646 w 18514"/>
                <a:gd name="T39" fmla="*/ 2147483646 h 13483"/>
                <a:gd name="T40" fmla="*/ 2147483646 w 18514"/>
                <a:gd name="T41" fmla="*/ 2147483646 h 13483"/>
                <a:gd name="T42" fmla="*/ 2147483646 w 18514"/>
                <a:gd name="T43" fmla="*/ 2147483646 h 13483"/>
                <a:gd name="T44" fmla="*/ 2147483646 w 18514"/>
                <a:gd name="T45" fmla="*/ 2147483646 h 13483"/>
                <a:gd name="T46" fmla="*/ 2147483646 w 18514"/>
                <a:gd name="T47" fmla="*/ 2147483646 h 13483"/>
                <a:gd name="T48" fmla="*/ 2147483646 w 18514"/>
                <a:gd name="T49" fmla="*/ 2147483646 h 13483"/>
                <a:gd name="T50" fmla="*/ 2147483646 w 18514"/>
                <a:gd name="T51" fmla="*/ 2147483646 h 13483"/>
                <a:gd name="T52" fmla="*/ 2147483646 w 18514"/>
                <a:gd name="T53" fmla="*/ 2147483646 h 13483"/>
                <a:gd name="T54" fmla="*/ 2147483646 w 18514"/>
                <a:gd name="T55" fmla="*/ 2147483646 h 13483"/>
                <a:gd name="T56" fmla="*/ 2147483646 w 18514"/>
                <a:gd name="T57" fmla="*/ 2147483646 h 13483"/>
                <a:gd name="T58" fmla="*/ 2147483646 w 18514"/>
                <a:gd name="T59" fmla="*/ 2147483646 h 13483"/>
                <a:gd name="T60" fmla="*/ 2147483646 w 18514"/>
                <a:gd name="T61" fmla="*/ 2147483646 h 13483"/>
                <a:gd name="T62" fmla="*/ 2147483646 w 18514"/>
                <a:gd name="T63" fmla="*/ 2147483646 h 13483"/>
                <a:gd name="T64" fmla="*/ 2147483646 w 18514"/>
                <a:gd name="T65" fmla="*/ 2147483646 h 13483"/>
                <a:gd name="T66" fmla="*/ 2147483646 w 18514"/>
                <a:gd name="T67" fmla="*/ 2147483646 h 13483"/>
                <a:gd name="T68" fmla="*/ 2147483646 w 18514"/>
                <a:gd name="T69" fmla="*/ 2147483646 h 13483"/>
                <a:gd name="T70" fmla="*/ 2147483646 w 18514"/>
                <a:gd name="T71" fmla="*/ 2147483646 h 13483"/>
                <a:gd name="T72" fmla="*/ 2147483646 w 18514"/>
                <a:gd name="T73" fmla="*/ 2147483646 h 13483"/>
                <a:gd name="T74" fmla="*/ 2147483646 w 18514"/>
                <a:gd name="T75" fmla="*/ 2147483646 h 134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514"/>
                <a:gd name="T115" fmla="*/ 0 h 13483"/>
                <a:gd name="T116" fmla="*/ 18514 w 18514"/>
                <a:gd name="T117" fmla="*/ 13483 h 134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lnTo>
                    <a:pt x="17048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Marcador de contenido 2"/>
          <p:cNvSpPr txBox="1">
            <a:spLocks/>
          </p:cNvSpPr>
          <p:nvPr/>
        </p:nvSpPr>
        <p:spPr>
          <a:xfrm>
            <a:off x="4500315" y="2625766"/>
            <a:ext cx="7428355" cy="1502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un Proyecto Institucional,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transversal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la Corporación, en sus áreas de soporte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administrativo/financiero-contable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84" name="Marcador de contenido 2"/>
          <p:cNvSpPr txBox="1">
            <a:spLocks/>
          </p:cNvSpPr>
          <p:nvPr/>
        </p:nvSpPr>
        <p:spPr>
          <a:xfrm>
            <a:off x="5391696" y="1063251"/>
            <a:ext cx="558915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40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Modernización de la Gestión Financiera</a:t>
            </a:r>
          </a:p>
        </p:txBody>
      </p:sp>
      <p:sp>
        <p:nvSpPr>
          <p:cNvPr id="51" name="Rectángulo redondeado 50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Definición: Proyecto MGF</a:t>
            </a:r>
          </a:p>
        </p:txBody>
      </p:sp>
      <p:grpSp>
        <p:nvGrpSpPr>
          <p:cNvPr id="59" name="Grupo 58"/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068366"/>
            <a:ext cx="5026627" cy="3298582"/>
          </a:xfrm>
          <a:prstGeom prst="rect">
            <a:avLst/>
          </a:prstGeom>
        </p:spPr>
      </p:pic>
      <p:sp>
        <p:nvSpPr>
          <p:cNvPr id="83" name="Marcador de contenido 2"/>
          <p:cNvSpPr txBox="1">
            <a:spLocks/>
          </p:cNvSpPr>
          <p:nvPr/>
        </p:nvSpPr>
        <p:spPr>
          <a:xfrm>
            <a:off x="4464800" y="4403172"/>
            <a:ext cx="7442944" cy="1909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un software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No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un proyecto de tecnología, sino un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Proyecto de Transformación de la Gestión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basado en un cambio tecnológico.</a:t>
            </a:r>
          </a:p>
        </p:txBody>
      </p:sp>
    </p:spTree>
    <p:extLst>
      <p:ext uri="{BB962C8B-B14F-4D97-AF65-F5344CB8AC3E}">
        <p14:creationId xmlns:p14="http://schemas.microsoft.com/office/powerpoint/2010/main" val="41995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 flipV="1">
            <a:off x="177486" y="6527805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/>
          <p:cNvGrpSpPr/>
          <p:nvPr/>
        </p:nvGrpSpPr>
        <p:grpSpPr>
          <a:xfrm>
            <a:off x="507136" y="2465119"/>
            <a:ext cx="11118145" cy="3772232"/>
            <a:chOff x="354188" y="1738621"/>
            <a:chExt cx="11118145" cy="3772232"/>
          </a:xfrm>
        </p:grpSpPr>
        <p:sp>
          <p:nvSpPr>
            <p:cNvPr id="12" name="Rectángulo redondeado 11"/>
            <p:cNvSpPr/>
            <p:nvPr/>
          </p:nvSpPr>
          <p:spPr>
            <a:xfrm>
              <a:off x="354190" y="1738622"/>
              <a:ext cx="2524368" cy="818312"/>
            </a:xfrm>
            <a:prstGeom prst="roundRect">
              <a:avLst/>
            </a:prstGeom>
            <a:solidFill>
              <a:srgbClr val="2A6BA6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Finanzas</a:t>
              </a:r>
              <a:endParaRPr lang="es-CL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354189" y="2665756"/>
              <a:ext cx="2524369" cy="640533"/>
            </a:xfrm>
            <a:prstGeom prst="roundRect">
              <a:avLst/>
            </a:prstGeom>
            <a:solidFill>
              <a:srgbClr val="2A6BA6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Contabilidad Financiera</a:t>
              </a:r>
              <a:endParaRPr lang="es-CL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354190" y="3415112"/>
              <a:ext cx="1229077" cy="64053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Contabilidad General 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(FI – GL)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1649482" y="3415112"/>
              <a:ext cx="1229077" cy="64053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Cuentas por Cobrar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(FI – AR)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354188" y="4870320"/>
              <a:ext cx="1229077" cy="64053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Tesorería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(FI - TR)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354189" y="4161758"/>
              <a:ext cx="1229077" cy="64053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Cuentas por Pagar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(FI – AP)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1649481" y="4161757"/>
              <a:ext cx="1229077" cy="64053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Activos Fijos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(FI – AA)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3012651" y="1758755"/>
              <a:ext cx="1632436" cy="807870"/>
            </a:xfrm>
            <a:prstGeom prst="roundRect">
              <a:avLst/>
            </a:prstGeom>
            <a:solidFill>
              <a:srgbClr val="43AFC0"/>
            </a:solidFill>
            <a:ln>
              <a:solidFill>
                <a:srgbClr val="43AF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b="1" dirty="0" smtClean="0">
                  <a:solidFill>
                    <a:schemeClr val="bg1"/>
                  </a:solidFill>
                </a:rPr>
                <a:t>Control de Gestión</a:t>
              </a:r>
              <a:endParaRPr lang="es-C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2996192" y="2685890"/>
              <a:ext cx="1648895" cy="640533"/>
            </a:xfrm>
            <a:prstGeom prst="roundRect">
              <a:avLst/>
            </a:prstGeom>
            <a:solidFill>
              <a:srgbClr val="43AFC0"/>
            </a:solidFill>
            <a:ln>
              <a:solidFill>
                <a:srgbClr val="43AF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Contabilidad de Centros de Costo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(CO)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Rectángulo redondeado 34"/>
            <p:cNvSpPr/>
            <p:nvPr/>
          </p:nvSpPr>
          <p:spPr>
            <a:xfrm>
              <a:off x="2982119" y="3435330"/>
              <a:ext cx="1662968" cy="640533"/>
            </a:xfrm>
            <a:prstGeom prst="roundRect">
              <a:avLst/>
            </a:prstGeom>
            <a:solidFill>
              <a:srgbClr val="43AFC0"/>
            </a:solidFill>
            <a:ln>
              <a:solidFill>
                <a:srgbClr val="43AF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Órdenes CO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(CO)</a:t>
              </a:r>
              <a:endParaRPr lang="es-CL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6542185" y="1738622"/>
              <a:ext cx="3252556" cy="80787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b="1" dirty="0" smtClean="0">
                  <a:solidFill>
                    <a:schemeClr val="bg1"/>
                  </a:solidFill>
                </a:rPr>
                <a:t>Logística</a:t>
              </a:r>
              <a:endParaRPr lang="es-C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9933540" y="1738621"/>
              <a:ext cx="1538793" cy="807870"/>
            </a:xfrm>
            <a:prstGeom prst="roundRect">
              <a:avLst/>
            </a:prstGeom>
            <a:solidFill>
              <a:srgbClr val="5FC59E"/>
            </a:solidFill>
            <a:ln>
              <a:solidFill>
                <a:srgbClr val="5FC59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b="1" dirty="0" smtClean="0">
                  <a:solidFill>
                    <a:schemeClr val="bg1"/>
                  </a:solidFill>
                </a:rPr>
                <a:t>Proyectos</a:t>
              </a:r>
              <a:endParaRPr lang="es-C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ctángulo redondeado 37"/>
            <p:cNvSpPr/>
            <p:nvPr/>
          </p:nvSpPr>
          <p:spPr>
            <a:xfrm>
              <a:off x="6542185" y="2655070"/>
              <a:ext cx="1848282" cy="66701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 smtClean="0">
                  <a:solidFill>
                    <a:schemeClr val="bg1"/>
                  </a:solidFill>
                </a:rPr>
                <a:t>Gestión de Materiales (MM)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ángulo redondeado 40"/>
            <p:cNvSpPr/>
            <p:nvPr/>
          </p:nvSpPr>
          <p:spPr>
            <a:xfrm>
              <a:off x="8486307" y="2644874"/>
              <a:ext cx="1308433" cy="77023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 smtClean="0">
                  <a:solidFill>
                    <a:schemeClr val="bg1"/>
                  </a:solidFill>
                </a:rPr>
                <a:t>Ventas y Distribución (SD)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6518157" y="3401960"/>
              <a:ext cx="811514" cy="7597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Compras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(MM-PUR)</a:t>
              </a:r>
              <a:endParaRPr lang="es-CL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7392610" y="3401960"/>
              <a:ext cx="1080281" cy="7597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Verificación de Facturas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(MM-IV)</a:t>
              </a:r>
              <a:endParaRPr lang="es-CL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6518157" y="4241630"/>
              <a:ext cx="793312" cy="7597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Gestión de Stock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(MM-IM)</a:t>
              </a:r>
              <a:endParaRPr lang="es-CL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7385150" y="4241629"/>
              <a:ext cx="1067995" cy="7597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Sistema de Información</a:t>
              </a:r>
            </a:p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(MM-IS)</a:t>
              </a:r>
              <a:endParaRPr lang="es-CL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9933540" y="2626058"/>
              <a:ext cx="1538793" cy="789053"/>
            </a:xfrm>
            <a:prstGeom prst="roundRect">
              <a:avLst/>
            </a:prstGeom>
            <a:solidFill>
              <a:srgbClr val="5FC59E"/>
            </a:solidFill>
            <a:ln>
              <a:solidFill>
                <a:srgbClr val="5FC59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 smtClean="0">
                  <a:solidFill>
                    <a:schemeClr val="bg1"/>
                  </a:solidFill>
                </a:rPr>
                <a:t>Gestión de Proyectos (PS)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68" y="1153414"/>
            <a:ext cx="1536306" cy="1095881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454" y="1168918"/>
            <a:ext cx="1519281" cy="1081154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790" y="1189686"/>
            <a:ext cx="1492004" cy="1059609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65714" y="1168918"/>
            <a:ext cx="1352739" cy="1053261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Rectángulo redondeado 39"/>
          <p:cNvSpPr/>
          <p:nvPr/>
        </p:nvSpPr>
        <p:spPr>
          <a:xfrm>
            <a:off x="4853466" y="2465119"/>
            <a:ext cx="1786235" cy="807870"/>
          </a:xfrm>
          <a:prstGeom prst="roundRect">
            <a:avLst/>
          </a:prstGeom>
          <a:solidFill>
            <a:srgbClr val="43AFC0"/>
          </a:solidFill>
          <a:ln>
            <a:solidFill>
              <a:srgbClr val="43AF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 smtClean="0">
                <a:solidFill>
                  <a:schemeClr val="bg1"/>
                </a:solidFill>
              </a:rPr>
              <a:t>Presupuesto</a:t>
            </a:r>
            <a:endParaRPr lang="es-CL" sz="2200" b="1" dirty="0">
              <a:solidFill>
                <a:schemeClr val="bg1"/>
              </a:solidFill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4853467" y="3408052"/>
            <a:ext cx="1786234" cy="640533"/>
          </a:xfrm>
          <a:prstGeom prst="roundRect">
            <a:avLst/>
          </a:prstGeom>
          <a:solidFill>
            <a:srgbClr val="43AFC0"/>
          </a:solidFill>
          <a:ln>
            <a:solidFill>
              <a:srgbClr val="43AF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Planificación y Control presupuestario (FM)</a:t>
            </a: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Rectángulo redondeado 83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ítulo 1"/>
          <p:cNvSpPr txBox="1">
            <a:spLocks/>
          </p:cNvSpPr>
          <p:nvPr/>
        </p:nvSpPr>
        <p:spPr>
          <a:xfrm>
            <a:off x="677333" y="217101"/>
            <a:ext cx="852370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de la</a:t>
            </a:r>
            <a:r>
              <a:rPr kumimoji="0" lang="es-ES_tradnl" altLang="es-CL" sz="32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Implementación</a:t>
            </a:r>
            <a:endParaRPr kumimoji="0" lang="es-ES_tradnl" altLang="es-CL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6" name="Grupo 85"/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87" name="Imagen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88" name="Imagen 8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39" name="Google Shape;431;p39"/>
          <p:cNvSpPr/>
          <p:nvPr/>
        </p:nvSpPr>
        <p:spPr>
          <a:xfrm>
            <a:off x="361578" y="1031810"/>
            <a:ext cx="2669928" cy="135536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31;p39"/>
          <p:cNvSpPr/>
          <p:nvPr/>
        </p:nvSpPr>
        <p:spPr>
          <a:xfrm>
            <a:off x="3463071" y="992159"/>
            <a:ext cx="2669928" cy="135536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31;p39"/>
          <p:cNvSpPr/>
          <p:nvPr/>
        </p:nvSpPr>
        <p:spPr>
          <a:xfrm>
            <a:off x="7009828" y="1006059"/>
            <a:ext cx="2669928" cy="135536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31;p39"/>
          <p:cNvSpPr/>
          <p:nvPr/>
        </p:nvSpPr>
        <p:spPr>
          <a:xfrm>
            <a:off x="9378494" y="962924"/>
            <a:ext cx="2669928" cy="135536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upo 3"/>
          <p:cNvGrpSpPr/>
          <p:nvPr/>
        </p:nvGrpSpPr>
        <p:grpSpPr>
          <a:xfrm>
            <a:off x="9148861" y="4371206"/>
            <a:ext cx="2269592" cy="2136465"/>
            <a:chOff x="9148861" y="4371206"/>
            <a:chExt cx="2269592" cy="213646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48861" y="4371206"/>
              <a:ext cx="2269592" cy="1818181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47688" y="6059335"/>
              <a:ext cx="892943" cy="4483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508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flipV="1">
            <a:off x="177486" y="6545347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77863" y="217488"/>
            <a:ext cx="8523287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ea typeface="Verdana"/>
                <a:cs typeface="+mj-lt"/>
              </a:rPr>
              <a:t>Temas a abordar hoy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/>
              <a:ea typeface="Verdana"/>
              <a:cs typeface="Calibri Light"/>
            </a:endParaRPr>
          </a:p>
        </p:txBody>
      </p:sp>
      <p:sp>
        <p:nvSpPr>
          <p:cNvPr id="17" name="2 Lágrima"/>
          <p:cNvSpPr/>
          <p:nvPr/>
        </p:nvSpPr>
        <p:spPr>
          <a:xfrm>
            <a:off x="365125" y="1196975"/>
            <a:ext cx="1557338" cy="1398588"/>
          </a:xfrm>
          <a:prstGeom prst="teardrop">
            <a:avLst/>
          </a:prstGeom>
          <a:solidFill>
            <a:srgbClr val="018C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4" name="3 Lágrima"/>
          <p:cNvSpPr/>
          <p:nvPr/>
        </p:nvSpPr>
        <p:spPr>
          <a:xfrm>
            <a:off x="2595563" y="1192213"/>
            <a:ext cx="1557337" cy="1398587"/>
          </a:xfrm>
          <a:prstGeom prst="teardrop">
            <a:avLst/>
          </a:prstGeom>
          <a:solidFill>
            <a:srgbClr val="9196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29" name="86 CuadroTexto"/>
          <p:cNvSpPr txBox="1">
            <a:spLocks noChangeArrowheads="1"/>
          </p:cNvSpPr>
          <p:nvPr/>
        </p:nvSpPr>
        <p:spPr bwMode="auto">
          <a:xfrm>
            <a:off x="95250" y="3630613"/>
            <a:ext cx="22415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41719C"/>
                </a:solidFill>
                <a:latin typeface="Century Gothic"/>
              </a:rPr>
              <a:t>Proyecto MGF </a:t>
            </a:r>
            <a:r>
              <a:rPr lang="en-US" sz="2000" b="1" dirty="0" err="1" smtClean="0">
                <a:solidFill>
                  <a:srgbClr val="41719C"/>
                </a:solidFill>
                <a:latin typeface="Century Gothic"/>
              </a:rPr>
              <a:t>Corporación</a:t>
            </a:r>
            <a:endParaRPr lang="en-US" sz="2000" b="1" dirty="0">
              <a:solidFill>
                <a:srgbClr val="41719C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Objetivos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y </a:t>
            </a:r>
            <a:br>
              <a:rPr lang="en-US" sz="1600" dirty="0" smtClean="0">
                <a:solidFill>
                  <a:srgbClr val="41719C"/>
                </a:solidFill>
                <a:latin typeface="Century Gothic"/>
              </a:rPr>
            </a:b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Alcance</a:t>
            </a:r>
            <a:r>
              <a:rPr lang="en-US" sz="1600" dirty="0" smtClean="0">
                <a:solidFill>
                  <a:srgbClr val="41719C"/>
                </a:solidFill>
                <a:latin typeface="Century Gothic"/>
              </a:rPr>
              <a:t> de la </a:t>
            </a:r>
            <a:r>
              <a:rPr lang="en-US" sz="1600" dirty="0" err="1" smtClean="0">
                <a:solidFill>
                  <a:srgbClr val="41719C"/>
                </a:solidFill>
                <a:latin typeface="Century Gothic"/>
              </a:rPr>
              <a:t>implementación</a:t>
            </a:r>
            <a:endParaRPr lang="es-ES" sz="1600" dirty="0">
              <a:solidFill>
                <a:srgbClr val="41719C"/>
              </a:solidFill>
              <a:latin typeface="Century Gothic"/>
            </a:endParaRPr>
          </a:p>
        </p:txBody>
      </p:sp>
      <p:sp>
        <p:nvSpPr>
          <p:cNvPr id="30" name="86 CuadroTexto"/>
          <p:cNvSpPr txBox="1">
            <a:spLocks noChangeArrowheads="1"/>
          </p:cNvSpPr>
          <p:nvPr/>
        </p:nvSpPr>
        <p:spPr bwMode="auto">
          <a:xfrm>
            <a:off x="2252663" y="3630613"/>
            <a:ext cx="2409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CL" sz="2000" b="1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Organizativa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es-CL" sz="2000" b="1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Sociedad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Financiera</a:t>
            </a:r>
            <a:r>
              <a:rPr lang="en-US" altLang="es-CL" sz="1600" dirty="0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 Plan de </a:t>
            </a:r>
            <a:r>
              <a:rPr lang="en-US" altLang="es-CL" sz="1600" dirty="0" err="1" smtClean="0">
                <a:solidFill>
                  <a:srgbClr val="41719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cuentas</a:t>
            </a:r>
            <a:endParaRPr lang="en-US" altLang="es-CL" sz="1600" dirty="0">
              <a:solidFill>
                <a:srgbClr val="41719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18 Conector recto"/>
          <p:cNvCxnSpPr>
            <a:endCxn id="79" idx="2"/>
          </p:cNvCxnSpPr>
          <p:nvPr/>
        </p:nvCxnSpPr>
        <p:spPr>
          <a:xfrm>
            <a:off x="1303338" y="2981325"/>
            <a:ext cx="9210675" cy="15875"/>
          </a:xfrm>
          <a:prstGeom prst="line">
            <a:avLst/>
          </a:prstGeom>
          <a:ln w="6032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11"/>
          <p:cNvGrpSpPr>
            <a:grpSpLocks/>
          </p:cNvGrpSpPr>
          <p:nvPr/>
        </p:nvGrpSpPr>
        <p:grpSpPr bwMode="auto">
          <a:xfrm>
            <a:off x="952500" y="2755900"/>
            <a:ext cx="504825" cy="495300"/>
            <a:chOff x="642938" y="3279775"/>
            <a:chExt cx="720725" cy="720725"/>
          </a:xfrm>
        </p:grpSpPr>
        <p:sp>
          <p:nvSpPr>
            <p:cNvPr id="55" name="19 Conector"/>
            <p:cNvSpPr/>
            <p:nvPr/>
          </p:nvSpPr>
          <p:spPr>
            <a:xfrm>
              <a:off x="642938" y="3279775"/>
              <a:ext cx="720725" cy="720725"/>
            </a:xfrm>
            <a:prstGeom prst="flowChartConnector">
              <a:avLst/>
            </a:prstGeom>
            <a:solidFill>
              <a:srgbClr val="01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61" name="Shape 422"/>
            <p:cNvGrpSpPr>
              <a:grpSpLocks/>
            </p:cNvGrpSpPr>
            <p:nvPr/>
          </p:nvGrpSpPr>
          <p:grpSpPr bwMode="auto">
            <a:xfrm>
              <a:off x="857250" y="3494087"/>
              <a:ext cx="292100" cy="292100"/>
              <a:chOff x="2594325" y="1627175"/>
              <a:chExt cx="440850" cy="440850"/>
            </a:xfrm>
          </p:grpSpPr>
          <p:sp>
            <p:nvSpPr>
              <p:cNvPr id="16462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3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64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upo 15"/>
          <p:cNvGrpSpPr>
            <a:grpSpLocks/>
          </p:cNvGrpSpPr>
          <p:nvPr/>
        </p:nvGrpSpPr>
        <p:grpSpPr bwMode="auto">
          <a:xfrm>
            <a:off x="3143250" y="2749550"/>
            <a:ext cx="504825" cy="495300"/>
            <a:chOff x="2428875" y="3286125"/>
            <a:chExt cx="720725" cy="720725"/>
          </a:xfrm>
        </p:grpSpPr>
        <p:sp>
          <p:nvSpPr>
            <p:cNvPr id="61" name="20 Conector"/>
            <p:cNvSpPr/>
            <p:nvPr/>
          </p:nvSpPr>
          <p:spPr>
            <a:xfrm>
              <a:off x="2428875" y="3286125"/>
              <a:ext cx="720725" cy="720725"/>
            </a:xfrm>
            <a:prstGeom prst="flowChartConnector">
              <a:avLst/>
            </a:prstGeom>
            <a:solidFill>
              <a:srgbClr val="919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grpSp>
          <p:nvGrpSpPr>
            <p:cNvPr id="16456" name="Shape 422"/>
            <p:cNvGrpSpPr>
              <a:grpSpLocks/>
            </p:cNvGrpSpPr>
            <p:nvPr/>
          </p:nvGrpSpPr>
          <p:grpSpPr bwMode="auto">
            <a:xfrm>
              <a:off x="2643187" y="3500437"/>
              <a:ext cx="292100" cy="292100"/>
              <a:chOff x="2594325" y="1627175"/>
              <a:chExt cx="440850" cy="440850"/>
            </a:xfrm>
          </p:grpSpPr>
          <p:sp>
            <p:nvSpPr>
              <p:cNvPr id="16457" name="Shape 423"/>
              <p:cNvSpPr>
                <a:spLocks noChangeArrowheads="1"/>
              </p:cNvSpPr>
              <p:nvPr/>
            </p:nvSpPr>
            <p:spPr bwMode="auto">
              <a:xfrm>
                <a:off x="2594325" y="1890950"/>
                <a:ext cx="177075" cy="177075"/>
              </a:xfrm>
              <a:custGeom>
                <a:avLst/>
                <a:gdLst>
                  <a:gd name="T0" fmla="*/ 2147483646 w 7083"/>
                  <a:gd name="T1" fmla="*/ 0 h 7083"/>
                  <a:gd name="T2" fmla="*/ 2147483646 w 7083"/>
                  <a:gd name="T3" fmla="*/ 2147483646 h 7083"/>
                  <a:gd name="T4" fmla="*/ 0 w 7083"/>
                  <a:gd name="T5" fmla="*/ 2147483646 h 7083"/>
                  <a:gd name="T6" fmla="*/ 2147483646 w 7083"/>
                  <a:gd name="T7" fmla="*/ 2147483646 h 7083"/>
                  <a:gd name="T8" fmla="*/ 2147483646 w 7083"/>
                  <a:gd name="T9" fmla="*/ 2147483646 h 7083"/>
                  <a:gd name="T10" fmla="*/ 2147483646 w 7083"/>
                  <a:gd name="T11" fmla="*/ 0 h 70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83"/>
                  <a:gd name="T19" fmla="*/ 0 h 7083"/>
                  <a:gd name="T20" fmla="*/ 7083 w 7083"/>
                  <a:gd name="T21" fmla="*/ 7083 h 70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8" name="Shape 424"/>
              <p:cNvSpPr>
                <a:spLocks noChangeArrowheads="1"/>
              </p:cNvSpPr>
              <p:nvPr/>
            </p:nvSpPr>
            <p:spPr bwMode="auto">
              <a:xfrm>
                <a:off x="2858700" y="1627175"/>
                <a:ext cx="176475" cy="176475"/>
              </a:xfrm>
              <a:custGeom>
                <a:avLst/>
                <a:gdLst>
                  <a:gd name="T0" fmla="*/ 2147483646 w 7059"/>
                  <a:gd name="T1" fmla="*/ 2147483646 h 7059"/>
                  <a:gd name="T2" fmla="*/ 2147483646 w 7059"/>
                  <a:gd name="T3" fmla="*/ 2147483646 h 7059"/>
                  <a:gd name="T4" fmla="*/ 2147483646 w 7059"/>
                  <a:gd name="T5" fmla="*/ 2147483646 h 7059"/>
                  <a:gd name="T6" fmla="*/ 2147483646 w 7059"/>
                  <a:gd name="T7" fmla="*/ 2147483646 h 7059"/>
                  <a:gd name="T8" fmla="*/ 2147483646 w 7059"/>
                  <a:gd name="T9" fmla="*/ 2147483646 h 7059"/>
                  <a:gd name="T10" fmla="*/ 2147483646 w 7059"/>
                  <a:gd name="T11" fmla="*/ 2147483646 h 7059"/>
                  <a:gd name="T12" fmla="*/ 2147483646 w 7059"/>
                  <a:gd name="T13" fmla="*/ 2147483646 h 7059"/>
                  <a:gd name="T14" fmla="*/ 2147483646 w 7059"/>
                  <a:gd name="T15" fmla="*/ 2147483646 h 7059"/>
                  <a:gd name="T16" fmla="*/ 2147483646 w 7059"/>
                  <a:gd name="T17" fmla="*/ 2147483646 h 7059"/>
                  <a:gd name="T18" fmla="*/ 0 w 7059"/>
                  <a:gd name="T19" fmla="*/ 2147483646 h 7059"/>
                  <a:gd name="T20" fmla="*/ 0 w 7059"/>
                  <a:gd name="T21" fmla="*/ 2147483646 h 7059"/>
                  <a:gd name="T22" fmla="*/ 2147483646 w 7059"/>
                  <a:gd name="T23" fmla="*/ 2147483646 h 7059"/>
                  <a:gd name="T24" fmla="*/ 2147483646 w 7059"/>
                  <a:gd name="T25" fmla="*/ 2147483646 h 7059"/>
                  <a:gd name="T26" fmla="*/ 2147483646 w 7059"/>
                  <a:gd name="T27" fmla="*/ 2147483646 h 7059"/>
                  <a:gd name="T28" fmla="*/ 2147483646 w 7059"/>
                  <a:gd name="T29" fmla="*/ 2147483646 h 7059"/>
                  <a:gd name="T30" fmla="*/ 2147483646 w 7059"/>
                  <a:gd name="T31" fmla="*/ 2147483646 h 7059"/>
                  <a:gd name="T32" fmla="*/ 2147483646 w 7059"/>
                  <a:gd name="T33" fmla="*/ 2147483646 h 7059"/>
                  <a:gd name="T34" fmla="*/ 2147483646 w 7059"/>
                  <a:gd name="T35" fmla="*/ 2147483646 h 7059"/>
                  <a:gd name="T36" fmla="*/ 2147483646 w 7059"/>
                  <a:gd name="T37" fmla="*/ 2147483646 h 7059"/>
                  <a:gd name="T38" fmla="*/ 2147483646 w 7059"/>
                  <a:gd name="T39" fmla="*/ 2147483646 h 7059"/>
                  <a:gd name="T40" fmla="*/ 2147483646 w 7059"/>
                  <a:gd name="T41" fmla="*/ 2147483646 h 7059"/>
                  <a:gd name="T42" fmla="*/ 2147483646 w 7059"/>
                  <a:gd name="T43" fmla="*/ 2147483646 h 7059"/>
                  <a:gd name="T44" fmla="*/ 2147483646 w 7059"/>
                  <a:gd name="T45" fmla="*/ 2147483646 h 7059"/>
                  <a:gd name="T46" fmla="*/ 2147483646 w 7059"/>
                  <a:gd name="T47" fmla="*/ 2147483646 h 7059"/>
                  <a:gd name="T48" fmla="*/ 2147483646 w 7059"/>
                  <a:gd name="T49" fmla="*/ 2147483646 h 7059"/>
                  <a:gd name="T50" fmla="*/ 2147483646 w 7059"/>
                  <a:gd name="T51" fmla="*/ 2147483646 h 7059"/>
                  <a:gd name="T52" fmla="*/ 2147483646 w 7059"/>
                  <a:gd name="T53" fmla="*/ 2147483646 h 7059"/>
                  <a:gd name="T54" fmla="*/ 2147483646 w 7059"/>
                  <a:gd name="T55" fmla="*/ 2147483646 h 7059"/>
                  <a:gd name="T56" fmla="*/ 2147483646 w 7059"/>
                  <a:gd name="T57" fmla="*/ 2147483646 h 7059"/>
                  <a:gd name="T58" fmla="*/ 2147483646 w 7059"/>
                  <a:gd name="T59" fmla="*/ 2147483646 h 7059"/>
                  <a:gd name="T60" fmla="*/ 2147483646 w 7059"/>
                  <a:gd name="T61" fmla="*/ 2147483646 h 7059"/>
                  <a:gd name="T62" fmla="*/ 2147483646 w 7059"/>
                  <a:gd name="T63" fmla="*/ 2147483646 h 7059"/>
                  <a:gd name="T64" fmla="*/ 2147483646 w 7059"/>
                  <a:gd name="T65" fmla="*/ 2147483646 h 7059"/>
                  <a:gd name="T66" fmla="*/ 2147483646 w 7059"/>
                  <a:gd name="T67" fmla="*/ 2147483646 h 7059"/>
                  <a:gd name="T68" fmla="*/ 2147483646 w 7059"/>
                  <a:gd name="T69" fmla="*/ 2147483646 h 7059"/>
                  <a:gd name="T70" fmla="*/ 2147483646 w 7059"/>
                  <a:gd name="T71" fmla="*/ 2147483646 h 7059"/>
                  <a:gd name="T72" fmla="*/ 2147483646 w 7059"/>
                  <a:gd name="T73" fmla="*/ 2147483646 h 7059"/>
                  <a:gd name="T74" fmla="*/ 2147483646 w 7059"/>
                  <a:gd name="T75" fmla="*/ 2147483646 h 70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9"/>
                  <a:gd name="T115" fmla="*/ 0 h 7059"/>
                  <a:gd name="T116" fmla="*/ 7059 w 7059"/>
                  <a:gd name="T117" fmla="*/ 7059 h 70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459" name="Shape 425"/>
              <p:cNvSpPr>
                <a:spLocks noChangeArrowheads="1"/>
              </p:cNvSpPr>
              <p:nvPr/>
            </p:nvSpPr>
            <p:spPr bwMode="auto">
              <a:xfrm>
                <a:off x="2663325" y="1702275"/>
                <a:ext cx="296750" cy="296775"/>
              </a:xfrm>
              <a:custGeom>
                <a:avLst/>
                <a:gdLst>
                  <a:gd name="T0" fmla="*/ 2147483646 w 11870"/>
                  <a:gd name="T1" fmla="*/ 2147483646 h 11871"/>
                  <a:gd name="T2" fmla="*/ 2147483646 w 11870"/>
                  <a:gd name="T3" fmla="*/ 2147483646 h 11871"/>
                  <a:gd name="T4" fmla="*/ 2147483646 w 11870"/>
                  <a:gd name="T5" fmla="*/ 2147483646 h 11871"/>
                  <a:gd name="T6" fmla="*/ 2147483646 w 11870"/>
                  <a:gd name="T7" fmla="*/ 2147483646 h 11871"/>
                  <a:gd name="T8" fmla="*/ 2147483646 w 11870"/>
                  <a:gd name="T9" fmla="*/ 2147483646 h 11871"/>
                  <a:gd name="T10" fmla="*/ 2147483646 w 11870"/>
                  <a:gd name="T11" fmla="*/ 2147483646 h 11871"/>
                  <a:gd name="T12" fmla="*/ 2147483646 w 11870"/>
                  <a:gd name="T13" fmla="*/ 2147483646 h 11871"/>
                  <a:gd name="T14" fmla="*/ 2147483646 w 11870"/>
                  <a:gd name="T15" fmla="*/ 2147483646 h 11871"/>
                  <a:gd name="T16" fmla="*/ 2147483646 w 11870"/>
                  <a:gd name="T17" fmla="*/ 2147483646 h 11871"/>
                  <a:gd name="T18" fmla="*/ 2147483646 w 11870"/>
                  <a:gd name="T19" fmla="*/ 2147483646 h 11871"/>
                  <a:gd name="T20" fmla="*/ 2147483646 w 11870"/>
                  <a:gd name="T21" fmla="*/ 2147483646 h 11871"/>
                  <a:gd name="T22" fmla="*/ 2147483646 w 11870"/>
                  <a:gd name="T23" fmla="*/ 2147483646 h 11871"/>
                  <a:gd name="T24" fmla="*/ 2147483646 w 11870"/>
                  <a:gd name="T25" fmla="*/ 2147483646 h 11871"/>
                  <a:gd name="T26" fmla="*/ 2147483646 w 11870"/>
                  <a:gd name="T27" fmla="*/ 2147483646 h 11871"/>
                  <a:gd name="T28" fmla="*/ 2147483646 w 11870"/>
                  <a:gd name="T29" fmla="*/ 2147483646 h 11871"/>
                  <a:gd name="T30" fmla="*/ 2147483646 w 11870"/>
                  <a:gd name="T31" fmla="*/ 2147483646 h 11871"/>
                  <a:gd name="T32" fmla="*/ 2147483646 w 11870"/>
                  <a:gd name="T33" fmla="*/ 2147483646 h 11871"/>
                  <a:gd name="T34" fmla="*/ 2147483646 w 11870"/>
                  <a:gd name="T35" fmla="*/ 2147483646 h 11871"/>
                  <a:gd name="T36" fmla="*/ 2147483646 w 11870"/>
                  <a:gd name="T37" fmla="*/ 2147483646 h 11871"/>
                  <a:gd name="T38" fmla="*/ 0 w 11870"/>
                  <a:gd name="T39" fmla="*/ 2147483646 h 11871"/>
                  <a:gd name="T40" fmla="*/ 2147483646 w 11870"/>
                  <a:gd name="T41" fmla="*/ 2147483646 h 11871"/>
                  <a:gd name="T42" fmla="*/ 2147483646 w 11870"/>
                  <a:gd name="T43" fmla="*/ 2147483646 h 11871"/>
                  <a:gd name="T44" fmla="*/ 2147483646 w 11870"/>
                  <a:gd name="T45" fmla="*/ 2147483646 h 11871"/>
                  <a:gd name="T46" fmla="*/ 2147483646 w 11870"/>
                  <a:gd name="T47" fmla="*/ 2147483646 h 11871"/>
                  <a:gd name="T48" fmla="*/ 2147483646 w 11870"/>
                  <a:gd name="T49" fmla="*/ 2147483646 h 11871"/>
                  <a:gd name="T50" fmla="*/ 2147483646 w 11870"/>
                  <a:gd name="T51" fmla="*/ 2147483646 h 11871"/>
                  <a:gd name="T52" fmla="*/ 2147483646 w 11870"/>
                  <a:gd name="T53" fmla="*/ 2147483646 h 11871"/>
                  <a:gd name="T54" fmla="*/ 2147483646 w 11870"/>
                  <a:gd name="T55" fmla="*/ 2147483646 h 11871"/>
                  <a:gd name="T56" fmla="*/ 2147483646 w 11870"/>
                  <a:gd name="T57" fmla="*/ 2147483646 h 11871"/>
                  <a:gd name="T58" fmla="*/ 2147483646 w 11870"/>
                  <a:gd name="T59" fmla="*/ 2147483646 h 11871"/>
                  <a:gd name="T60" fmla="*/ 2147483646 w 11870"/>
                  <a:gd name="T61" fmla="*/ 2147483646 h 11871"/>
                  <a:gd name="T62" fmla="*/ 2147483646 w 11870"/>
                  <a:gd name="T63" fmla="*/ 2147483646 h 11871"/>
                  <a:gd name="T64" fmla="*/ 2147483646 w 11870"/>
                  <a:gd name="T65" fmla="*/ 2147483646 h 11871"/>
                  <a:gd name="T66" fmla="*/ 2147483646 w 11870"/>
                  <a:gd name="T67" fmla="*/ 2147483646 h 11871"/>
                  <a:gd name="T68" fmla="*/ 2147483646 w 11870"/>
                  <a:gd name="T69" fmla="*/ 2147483646 h 118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70"/>
                  <a:gd name="T106" fmla="*/ 0 h 11871"/>
                  <a:gd name="T107" fmla="*/ 11870 w 11870"/>
                  <a:gd name="T108" fmla="*/ 11871 h 118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Shape 547"/>
          <p:cNvGrpSpPr>
            <a:grpSpLocks/>
          </p:cNvGrpSpPr>
          <p:nvPr/>
        </p:nvGrpSpPr>
        <p:grpSpPr bwMode="auto">
          <a:xfrm>
            <a:off x="876300" y="1554163"/>
            <a:ext cx="615950" cy="636587"/>
            <a:chOff x="2624850" y="4296000"/>
            <a:chExt cx="380400" cy="495825"/>
          </a:xfrm>
        </p:grpSpPr>
        <p:sp>
          <p:nvSpPr>
            <p:cNvPr id="16442" name="Shape 548"/>
            <p:cNvSpPr>
              <a:spLocks noChangeArrowheads="1"/>
            </p:cNvSpPr>
            <p:nvPr/>
          </p:nvSpPr>
          <p:spPr bwMode="auto">
            <a:xfrm>
              <a:off x="2845875" y="4296000"/>
              <a:ext cx="126425" cy="125800"/>
            </a:xfrm>
            <a:custGeom>
              <a:avLst/>
              <a:gdLst>
                <a:gd name="T0" fmla="*/ 2147483646 w 5057"/>
                <a:gd name="T1" fmla="*/ 2147483646 h 5032"/>
                <a:gd name="T2" fmla="*/ 2147483646 w 5057"/>
                <a:gd name="T3" fmla="*/ 2147483646 h 5032"/>
                <a:gd name="T4" fmla="*/ 2147483646 w 5057"/>
                <a:gd name="T5" fmla="*/ 2147483646 h 5032"/>
                <a:gd name="T6" fmla="*/ 2147483646 w 5057"/>
                <a:gd name="T7" fmla="*/ 2147483646 h 5032"/>
                <a:gd name="T8" fmla="*/ 2147483646 w 5057"/>
                <a:gd name="T9" fmla="*/ 2147483646 h 5032"/>
                <a:gd name="T10" fmla="*/ 2147483646 w 5057"/>
                <a:gd name="T11" fmla="*/ 2147483646 h 5032"/>
                <a:gd name="T12" fmla="*/ 2147483646 w 5057"/>
                <a:gd name="T13" fmla="*/ 2147483646 h 5032"/>
                <a:gd name="T14" fmla="*/ 2147483646 w 5057"/>
                <a:gd name="T15" fmla="*/ 2147483646 h 5032"/>
                <a:gd name="T16" fmla="*/ 2147483646 w 5057"/>
                <a:gd name="T17" fmla="*/ 2147483646 h 5032"/>
                <a:gd name="T18" fmla="*/ 2147483646 w 5057"/>
                <a:gd name="T19" fmla="*/ 2147483646 h 5032"/>
                <a:gd name="T20" fmla="*/ 2147483646 w 5057"/>
                <a:gd name="T21" fmla="*/ 2147483646 h 5032"/>
                <a:gd name="T22" fmla="*/ 2147483646 w 5057"/>
                <a:gd name="T23" fmla="*/ 2147483646 h 5032"/>
                <a:gd name="T24" fmla="*/ 2147483646 w 5057"/>
                <a:gd name="T25" fmla="*/ 2147483646 h 5032"/>
                <a:gd name="T26" fmla="*/ 2147483646 w 5057"/>
                <a:gd name="T27" fmla="*/ 2147483646 h 5032"/>
                <a:gd name="T28" fmla="*/ 2147483646 w 5057"/>
                <a:gd name="T29" fmla="*/ 2147483646 h 5032"/>
                <a:gd name="T30" fmla="*/ 2147483646 w 5057"/>
                <a:gd name="T31" fmla="*/ 2147483646 h 5032"/>
                <a:gd name="T32" fmla="*/ 2147483646 w 5057"/>
                <a:gd name="T33" fmla="*/ 2147483646 h 5032"/>
                <a:gd name="T34" fmla="*/ 2147483646 w 5057"/>
                <a:gd name="T35" fmla="*/ 2147483646 h 5032"/>
                <a:gd name="T36" fmla="*/ 2147483646 w 5057"/>
                <a:gd name="T37" fmla="*/ 2147483646 h 5032"/>
                <a:gd name="T38" fmla="*/ 2147483646 w 5057"/>
                <a:gd name="T39" fmla="*/ 2147483646 h 5032"/>
                <a:gd name="T40" fmla="*/ 2147483646 w 5057"/>
                <a:gd name="T41" fmla="*/ 2147483646 h 5032"/>
                <a:gd name="T42" fmla="*/ 2147483646 w 5057"/>
                <a:gd name="T43" fmla="*/ 2147483646 h 5032"/>
                <a:gd name="T44" fmla="*/ 2147483646 w 5057"/>
                <a:gd name="T45" fmla="*/ 2147483646 h 5032"/>
                <a:gd name="T46" fmla="*/ 2147483646 w 5057"/>
                <a:gd name="T47" fmla="*/ 2147483646 h 5032"/>
                <a:gd name="T48" fmla="*/ 2147483646 w 5057"/>
                <a:gd name="T49" fmla="*/ 2147483646 h 5032"/>
                <a:gd name="T50" fmla="*/ 2147483646 w 5057"/>
                <a:gd name="T51" fmla="*/ 2147483646 h 5032"/>
                <a:gd name="T52" fmla="*/ 2147483646 w 5057"/>
                <a:gd name="T53" fmla="*/ 2147483646 h 5032"/>
                <a:gd name="T54" fmla="*/ 2147483646 w 5057"/>
                <a:gd name="T55" fmla="*/ 2147483646 h 5032"/>
                <a:gd name="T56" fmla="*/ 2147483646 w 5057"/>
                <a:gd name="T57" fmla="*/ 2147483646 h 5032"/>
                <a:gd name="T58" fmla="*/ 2147483646 w 5057"/>
                <a:gd name="T59" fmla="*/ 2147483646 h 5032"/>
                <a:gd name="T60" fmla="*/ 2147483646 w 5057"/>
                <a:gd name="T61" fmla="*/ 2147483646 h 5032"/>
                <a:gd name="T62" fmla="*/ 2147483646 w 5057"/>
                <a:gd name="T63" fmla="*/ 2147483646 h 50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7"/>
                <a:gd name="T97" fmla="*/ 0 h 5032"/>
                <a:gd name="T98" fmla="*/ 5057 w 5057"/>
                <a:gd name="T99" fmla="*/ 5032 h 50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3" name="Shape 549"/>
            <p:cNvSpPr>
              <a:spLocks noChangeArrowheads="1"/>
            </p:cNvSpPr>
            <p:nvPr/>
          </p:nvSpPr>
          <p:spPr bwMode="auto">
            <a:xfrm>
              <a:off x="2635850" y="4316150"/>
              <a:ext cx="369400" cy="475675"/>
            </a:xfrm>
            <a:custGeom>
              <a:avLst/>
              <a:gdLst>
                <a:gd name="T0" fmla="*/ 2147483646 w 14776"/>
                <a:gd name="T1" fmla="*/ 2147483646 h 19027"/>
                <a:gd name="T2" fmla="*/ 2147483646 w 14776"/>
                <a:gd name="T3" fmla="*/ 2147483646 h 19027"/>
                <a:gd name="T4" fmla="*/ 2147483646 w 14776"/>
                <a:gd name="T5" fmla="*/ 2147483646 h 19027"/>
                <a:gd name="T6" fmla="*/ 2147483646 w 14776"/>
                <a:gd name="T7" fmla="*/ 2147483646 h 19027"/>
                <a:gd name="T8" fmla="*/ 2147483646 w 14776"/>
                <a:gd name="T9" fmla="*/ 2147483646 h 19027"/>
                <a:gd name="T10" fmla="*/ 2147483646 w 14776"/>
                <a:gd name="T11" fmla="*/ 2147483646 h 19027"/>
                <a:gd name="T12" fmla="*/ 2147483646 w 14776"/>
                <a:gd name="T13" fmla="*/ 2147483646 h 19027"/>
                <a:gd name="T14" fmla="*/ 2147483646 w 14776"/>
                <a:gd name="T15" fmla="*/ 2147483646 h 19027"/>
                <a:gd name="T16" fmla="*/ 2147483646 w 14776"/>
                <a:gd name="T17" fmla="*/ 2147483646 h 19027"/>
                <a:gd name="T18" fmla="*/ 2147483646 w 14776"/>
                <a:gd name="T19" fmla="*/ 2147483646 h 19027"/>
                <a:gd name="T20" fmla="*/ 2147483646 w 14776"/>
                <a:gd name="T21" fmla="*/ 2147483646 h 19027"/>
                <a:gd name="T22" fmla="*/ 2147483646 w 14776"/>
                <a:gd name="T23" fmla="*/ 2147483646 h 19027"/>
                <a:gd name="T24" fmla="*/ 2147483646 w 14776"/>
                <a:gd name="T25" fmla="*/ 2147483646 h 19027"/>
                <a:gd name="T26" fmla="*/ 2147483646 w 14776"/>
                <a:gd name="T27" fmla="*/ 2147483646 h 19027"/>
                <a:gd name="T28" fmla="*/ 2147483646 w 14776"/>
                <a:gd name="T29" fmla="*/ 2147483646 h 19027"/>
                <a:gd name="T30" fmla="*/ 2147483646 w 14776"/>
                <a:gd name="T31" fmla="*/ 2147483646 h 19027"/>
                <a:gd name="T32" fmla="*/ 2147483646 w 14776"/>
                <a:gd name="T33" fmla="*/ 2147483646 h 19027"/>
                <a:gd name="T34" fmla="*/ 2147483646 w 14776"/>
                <a:gd name="T35" fmla="*/ 2147483646 h 19027"/>
                <a:gd name="T36" fmla="*/ 2147483646 w 14776"/>
                <a:gd name="T37" fmla="*/ 2147483646 h 19027"/>
                <a:gd name="T38" fmla="*/ 2147483646 w 14776"/>
                <a:gd name="T39" fmla="*/ 2147483646 h 19027"/>
                <a:gd name="T40" fmla="*/ 2147483646 w 14776"/>
                <a:gd name="T41" fmla="*/ 2147483646 h 19027"/>
                <a:gd name="T42" fmla="*/ 2147483646 w 14776"/>
                <a:gd name="T43" fmla="*/ 2147483646 h 19027"/>
                <a:gd name="T44" fmla="*/ 2147483646 w 14776"/>
                <a:gd name="T45" fmla="*/ 2147483646 h 19027"/>
                <a:gd name="T46" fmla="*/ 2147483646 w 14776"/>
                <a:gd name="T47" fmla="*/ 2147483646 h 19027"/>
                <a:gd name="T48" fmla="*/ 2147483646 w 14776"/>
                <a:gd name="T49" fmla="*/ 2147483646 h 19027"/>
                <a:gd name="T50" fmla="*/ 2147483646 w 14776"/>
                <a:gd name="T51" fmla="*/ 2147483646 h 19027"/>
                <a:gd name="T52" fmla="*/ 2147483646 w 14776"/>
                <a:gd name="T53" fmla="*/ 2147483646 h 19027"/>
                <a:gd name="T54" fmla="*/ 2147483646 w 14776"/>
                <a:gd name="T55" fmla="*/ 2147483646 h 19027"/>
                <a:gd name="T56" fmla="*/ 2147483646 w 14776"/>
                <a:gd name="T57" fmla="*/ 2147483646 h 19027"/>
                <a:gd name="T58" fmla="*/ 2147483646 w 14776"/>
                <a:gd name="T59" fmla="*/ 2147483646 h 19027"/>
                <a:gd name="T60" fmla="*/ 2147483646 w 14776"/>
                <a:gd name="T61" fmla="*/ 2147483646 h 19027"/>
                <a:gd name="T62" fmla="*/ 2147483646 w 14776"/>
                <a:gd name="T63" fmla="*/ 2147483646 h 19027"/>
                <a:gd name="T64" fmla="*/ 2147483646 w 14776"/>
                <a:gd name="T65" fmla="*/ 2147483646 h 19027"/>
                <a:gd name="T66" fmla="*/ 2147483646 w 14776"/>
                <a:gd name="T67" fmla="*/ 2147483646 h 19027"/>
                <a:gd name="T68" fmla="*/ 2147483646 w 14776"/>
                <a:gd name="T69" fmla="*/ 2147483646 h 19027"/>
                <a:gd name="T70" fmla="*/ 2147483646 w 14776"/>
                <a:gd name="T71" fmla="*/ 2147483646 h 19027"/>
                <a:gd name="T72" fmla="*/ 2147483646 w 14776"/>
                <a:gd name="T73" fmla="*/ 2147483646 h 19027"/>
                <a:gd name="T74" fmla="*/ 2147483646 w 14776"/>
                <a:gd name="T75" fmla="*/ 2147483646 h 19027"/>
                <a:gd name="T76" fmla="*/ 2147483646 w 14776"/>
                <a:gd name="T77" fmla="*/ 2147483646 h 19027"/>
                <a:gd name="T78" fmla="*/ 2147483646 w 14776"/>
                <a:gd name="T79" fmla="*/ 2147483646 h 19027"/>
                <a:gd name="T80" fmla="*/ 2147483646 w 14776"/>
                <a:gd name="T81" fmla="*/ 2147483646 h 19027"/>
                <a:gd name="T82" fmla="*/ 2147483646 w 14776"/>
                <a:gd name="T83" fmla="*/ 2147483646 h 19027"/>
                <a:gd name="T84" fmla="*/ 2147483646 w 14776"/>
                <a:gd name="T85" fmla="*/ 2147483646 h 190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76"/>
                <a:gd name="T130" fmla="*/ 0 h 19027"/>
                <a:gd name="T131" fmla="*/ 14776 w 14776"/>
                <a:gd name="T132" fmla="*/ 19027 h 190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44" name="Shape 550"/>
            <p:cNvSpPr>
              <a:spLocks noChangeArrowheads="1"/>
            </p:cNvSpPr>
            <p:nvPr/>
          </p:nvSpPr>
          <p:spPr bwMode="auto">
            <a:xfrm>
              <a:off x="2624850" y="4357675"/>
              <a:ext cx="171600" cy="171600"/>
            </a:xfrm>
            <a:custGeom>
              <a:avLst/>
              <a:gdLst>
                <a:gd name="T0" fmla="*/ 2147483646 w 6864"/>
                <a:gd name="T1" fmla="*/ 2147483646 h 6864"/>
                <a:gd name="T2" fmla="*/ 0 w 6864"/>
                <a:gd name="T3" fmla="*/ 2147483646 h 6864"/>
                <a:gd name="T4" fmla="*/ 2147483646 w 6864"/>
                <a:gd name="T5" fmla="*/ 2147483646 h 6864"/>
                <a:gd name="T6" fmla="*/ 2147483646 w 6864"/>
                <a:gd name="T7" fmla="*/ 2147483646 h 6864"/>
                <a:gd name="T8" fmla="*/ 2147483646 w 6864"/>
                <a:gd name="T9" fmla="*/ 2147483646 h 6864"/>
                <a:gd name="T10" fmla="*/ 2147483646 w 6864"/>
                <a:gd name="T11" fmla="*/ 2147483646 h 6864"/>
                <a:gd name="T12" fmla="*/ 2147483646 w 6864"/>
                <a:gd name="T13" fmla="*/ 2147483646 h 6864"/>
                <a:gd name="T14" fmla="*/ 2147483646 w 6864"/>
                <a:gd name="T15" fmla="*/ 2147483646 h 6864"/>
                <a:gd name="T16" fmla="*/ 2147483646 w 6864"/>
                <a:gd name="T17" fmla="*/ 2147483646 h 6864"/>
                <a:gd name="T18" fmla="*/ 2147483646 w 6864"/>
                <a:gd name="T19" fmla="*/ 2147483646 h 6864"/>
                <a:gd name="T20" fmla="*/ 2147483646 w 6864"/>
                <a:gd name="T21" fmla="*/ 2147483646 h 6864"/>
                <a:gd name="T22" fmla="*/ 2147483646 w 6864"/>
                <a:gd name="T23" fmla="*/ 2147483646 h 6864"/>
                <a:gd name="T24" fmla="*/ 2147483646 w 6864"/>
                <a:gd name="T25" fmla="*/ 2147483646 h 6864"/>
                <a:gd name="T26" fmla="*/ 2147483646 w 6864"/>
                <a:gd name="T27" fmla="*/ 2147483646 h 6864"/>
                <a:gd name="T28" fmla="*/ 2147483646 w 6864"/>
                <a:gd name="T29" fmla="*/ 2147483646 h 6864"/>
                <a:gd name="T30" fmla="*/ 2147483646 w 6864"/>
                <a:gd name="T31" fmla="*/ 2147483646 h 6864"/>
                <a:gd name="T32" fmla="*/ 2147483646 w 6864"/>
                <a:gd name="T33" fmla="*/ 2147483646 h 6864"/>
                <a:gd name="T34" fmla="*/ 2147483646 w 6864"/>
                <a:gd name="T35" fmla="*/ 2147483646 h 6864"/>
                <a:gd name="T36" fmla="*/ 2147483646 w 6864"/>
                <a:gd name="T37" fmla="*/ 2147483646 h 6864"/>
                <a:gd name="T38" fmla="*/ 2147483646 w 6864"/>
                <a:gd name="T39" fmla="*/ 2147483646 h 6864"/>
                <a:gd name="T40" fmla="*/ 2147483646 w 6864"/>
                <a:gd name="T41" fmla="*/ 2147483646 h 6864"/>
                <a:gd name="T42" fmla="*/ 2147483646 w 6864"/>
                <a:gd name="T43" fmla="*/ 2147483646 h 6864"/>
                <a:gd name="T44" fmla="*/ 2147483646 w 6864"/>
                <a:gd name="T45" fmla="*/ 2147483646 h 6864"/>
                <a:gd name="T46" fmla="*/ 2147483646 w 6864"/>
                <a:gd name="T47" fmla="*/ 2147483646 h 6864"/>
                <a:gd name="T48" fmla="*/ 2147483646 w 6864"/>
                <a:gd name="T49" fmla="*/ 2147483646 h 6864"/>
                <a:gd name="T50" fmla="*/ 2147483646 w 6864"/>
                <a:gd name="T51" fmla="*/ 2147483646 h 6864"/>
                <a:gd name="T52" fmla="*/ 2147483646 w 6864"/>
                <a:gd name="T53" fmla="*/ 2147483646 h 6864"/>
                <a:gd name="T54" fmla="*/ 2147483646 w 6864"/>
                <a:gd name="T55" fmla="*/ 2147483646 h 6864"/>
                <a:gd name="T56" fmla="*/ 2147483646 w 6864"/>
                <a:gd name="T57" fmla="*/ 2147483646 h 6864"/>
                <a:gd name="T58" fmla="*/ 2147483646 w 6864"/>
                <a:gd name="T59" fmla="*/ 2147483646 h 6864"/>
                <a:gd name="T60" fmla="*/ 2147483646 w 6864"/>
                <a:gd name="T61" fmla="*/ 2147483646 h 6864"/>
                <a:gd name="T62" fmla="*/ 2147483646 w 6864"/>
                <a:gd name="T63" fmla="*/ 2147483646 h 6864"/>
                <a:gd name="T64" fmla="*/ 2147483646 w 6864"/>
                <a:gd name="T65" fmla="*/ 2147483646 h 6864"/>
                <a:gd name="T66" fmla="*/ 2147483646 w 6864"/>
                <a:gd name="T67" fmla="*/ 2147483646 h 68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64"/>
                <a:gd name="T103" fmla="*/ 0 h 6864"/>
                <a:gd name="T104" fmla="*/ 6864 w 6864"/>
                <a:gd name="T105" fmla="*/ 6864 h 68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D024561-5074-4B1A-9A59-E3AFD5D56490}"/>
              </a:ext>
            </a:extLst>
          </p:cNvPr>
          <p:cNvGrpSpPr/>
          <p:nvPr/>
        </p:nvGrpSpPr>
        <p:grpSpPr>
          <a:xfrm>
            <a:off x="10475843" y="228600"/>
            <a:ext cx="1572579" cy="601867"/>
            <a:chOff x="0" y="0"/>
            <a:chExt cx="2028087" cy="707297"/>
          </a:xfrm>
          <a:noFill/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xmlns="" id="{8203B7A2-CD5E-4204-BBE8-7DDF9A4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xmlns="" id="{AF254766-08AB-4569-9341-82D63D1E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2" name="Rectángulo 1"/>
          <p:cNvSpPr/>
          <p:nvPr/>
        </p:nvSpPr>
        <p:spPr>
          <a:xfrm>
            <a:off x="2999675" y="1476861"/>
            <a:ext cx="83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bg1"/>
                </a:solidFill>
                <a:latin typeface="Segoe MDL2 Assets" panose="050A0102010101010101" pitchFamily="18" charset="0"/>
                <a:sym typeface="Wingdings 2" panose="05020102010507070707" pitchFamily="18" charset="2"/>
              </a:rPr>
              <a:t></a:t>
            </a:r>
            <a:endParaRPr lang="es-ES" sz="4800" dirty="0">
              <a:solidFill>
                <a:schemeClr val="bg1"/>
              </a:solidFill>
              <a:latin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val="34865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677333" y="1225459"/>
            <a:ext cx="5759326" cy="527648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200" b="1" u="sng" dirty="0" smtClean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Financiera</a:t>
            </a:r>
            <a:r>
              <a:rPr lang="es-CL" sz="2200" u="sng" dirty="0" smtClean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L" sz="2200" dirty="0" smtClean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200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Sociedad financiera representa una </a:t>
            </a:r>
            <a:r>
              <a:rPr lang="es-ES" altLang="es-CL" sz="2200" b="1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organizativa independiente</a:t>
            </a:r>
            <a:r>
              <a:rPr lang="es-ES" altLang="es-CL" sz="2200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desde el punto de vista legal y contable. </a:t>
            </a:r>
            <a:endParaRPr lang="es-ES" altLang="es-CL" sz="2200" dirty="0" smtClean="0">
              <a:solidFill>
                <a:srgbClr val="417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altLang="es-CL" sz="2200" dirty="0">
              <a:solidFill>
                <a:srgbClr val="417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altLang="es-CL" sz="2200" dirty="0" smtClean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es-ES" altLang="es-CL" sz="2200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transacciones que tienen impacto contable se realizan con referencia a </a:t>
            </a:r>
            <a:r>
              <a:rPr lang="es-ES" altLang="es-CL" sz="2200" b="1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Sociedad Financiera</a:t>
            </a:r>
            <a:r>
              <a:rPr lang="es-ES" altLang="es-CL" sz="2200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independiente del proceso </a:t>
            </a:r>
            <a:r>
              <a:rPr lang="es-ES" altLang="es-CL" sz="2200" dirty="0" smtClean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esté ejecutando.</a:t>
            </a:r>
            <a:endParaRPr lang="en-US" altLang="es-CL" sz="2200" dirty="0">
              <a:solidFill>
                <a:srgbClr val="417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endParaRPr lang="es-CL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 flipV="1">
            <a:off x="237108" y="6632410"/>
            <a:ext cx="11777447" cy="1332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6116154" y="956913"/>
          <a:ext cx="5300132" cy="554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10441976" y="157942"/>
            <a:ext cx="1572579" cy="601867"/>
            <a:chOff x="0" y="0"/>
            <a:chExt cx="2028087" cy="707297"/>
          </a:xfrm>
          <a:noFill/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570762" cy="707297"/>
            </a:xfrm>
            <a:prstGeom prst="rect">
              <a:avLst/>
            </a:prstGeom>
            <a:grpFill/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762" y="0"/>
              <a:ext cx="1457325" cy="666750"/>
            </a:xfrm>
            <a:prstGeom prst="rect">
              <a:avLst/>
            </a:prstGeom>
            <a:grpFill/>
          </p:spPr>
        </p:pic>
      </p:grpSp>
      <p:sp>
        <p:nvSpPr>
          <p:cNvPr id="16" name="Rectángulo redondeado 15"/>
          <p:cNvSpPr/>
          <p:nvPr/>
        </p:nvSpPr>
        <p:spPr>
          <a:xfrm flipV="1">
            <a:off x="677333" y="685800"/>
            <a:ext cx="9619606" cy="1101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77333" y="217101"/>
            <a:ext cx="9130055" cy="511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sz="3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Organizativa: Sociedad Financiera</a:t>
            </a:r>
            <a:endParaRPr lang="es-ES_tradnl" altLang="es-CL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431;p39"/>
          <p:cNvSpPr/>
          <p:nvPr/>
        </p:nvSpPr>
        <p:spPr>
          <a:xfrm>
            <a:off x="8703079" y="601135"/>
            <a:ext cx="2669928" cy="135536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0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9209427CFA984EAB9DC850194A2C49" ma:contentTypeVersion="10" ma:contentTypeDescription="Crear nuevo documento." ma:contentTypeScope="" ma:versionID="9d6ceb95b7608d6f77e50aff3268aa34">
  <xsd:schema xmlns:xsd="http://www.w3.org/2001/XMLSchema" xmlns:xs="http://www.w3.org/2001/XMLSchema" xmlns:p="http://schemas.microsoft.com/office/2006/metadata/properties" xmlns:ns3="e1670a55-0e85-4edf-b16d-7883f7884ab8" xmlns:ns4="7ff24221-53d9-47cc-aacf-17e92d9fd4df" targetNamespace="http://schemas.microsoft.com/office/2006/metadata/properties" ma:root="true" ma:fieldsID="318448bfef7e5831a23a2fd23996a8b9" ns3:_="" ns4:_="">
    <xsd:import namespace="e1670a55-0e85-4edf-b16d-7883f7884ab8"/>
    <xsd:import namespace="7ff24221-53d9-47cc-aacf-17e92d9fd4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70a55-0e85-4edf-b16d-7883f7884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24221-53d9-47cc-aacf-17e92d9fd4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2CE89-2B46-4E2D-B111-72036E2C2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399A1-B2CF-4D35-A522-014B3C34FF72}">
  <ds:schemaRefs>
    <ds:schemaRef ds:uri="http://schemas.microsoft.com/office/2006/metadata/properties"/>
    <ds:schemaRef ds:uri="e1670a55-0e85-4edf-b16d-7883f7884ab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ff24221-53d9-47cc-aacf-17e92d9fd4df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8DE1D7-7765-4FB9-820F-683DB490BE3A}">
  <ds:schemaRefs>
    <ds:schemaRef ds:uri="7ff24221-53d9-47cc-aacf-17e92d9fd4df"/>
    <ds:schemaRef ds:uri="e1670a55-0e85-4edf-b16d-7883f7884a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2714</Words>
  <Application>Microsoft Office PowerPoint</Application>
  <PresentationFormat>Panorámica</PresentationFormat>
  <Paragraphs>507</Paragraphs>
  <Slides>37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Century Gothic</vt:lpstr>
      <vt:lpstr>Courier New</vt:lpstr>
      <vt:lpstr>FontAwesome</vt:lpstr>
      <vt:lpstr>GeosansLight</vt:lpstr>
      <vt:lpstr>Lucida Handwriting</vt:lpstr>
      <vt:lpstr>Open Sans</vt:lpstr>
      <vt:lpstr>Roboto Thin</vt:lpstr>
      <vt:lpstr>Segoe MDL2 Assets</vt:lpstr>
      <vt:lpstr>Times New Roman</vt:lpstr>
      <vt:lpstr>Verdana</vt:lpstr>
      <vt:lpstr>Wingdings</vt:lpstr>
      <vt:lpstr>Wingdings 2</vt:lpstr>
      <vt:lpstr>Tema de Office</vt:lpstr>
      <vt:lpstr>Showeet theme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115</cp:revision>
  <dcterms:created xsi:type="dcterms:W3CDTF">2019-03-14T15:38:50Z</dcterms:created>
  <dcterms:modified xsi:type="dcterms:W3CDTF">2020-06-30T13:53:08Z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0x0101009D9209427CFA984EAB9DC850194A2C49</vt:lpwstr>
  </property>
</Properties>
</file>